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48" r:id="rId3"/>
    <p:sldId id="347" r:id="rId4"/>
    <p:sldId id="349" r:id="rId5"/>
    <p:sldId id="350" r:id="rId6"/>
    <p:sldId id="351" r:id="rId7"/>
    <p:sldId id="352" r:id="rId8"/>
    <p:sldId id="353" r:id="rId9"/>
    <p:sldId id="354" r:id="rId10"/>
    <p:sldId id="356" r:id="rId11"/>
    <p:sldId id="355" r:id="rId12"/>
    <p:sldId id="344" r:id="rId13"/>
    <p:sldId id="357" r:id="rId14"/>
    <p:sldId id="346" r:id="rId15"/>
    <p:sldId id="306" r:id="rId16"/>
    <p:sldId id="293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6C08-0B8C-4975-93B3-588077DD9E4E}" type="datetimeFigureOut">
              <a:rPr lang="en-US" smtClean="0"/>
              <a:t>13-05-08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C789D-850F-49FE-9BE0-31E04BA06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AJL Talk on ©</a:t>
            </a:r>
          </a:p>
          <a:p>
            <a:pPr>
              <a:defRPr/>
            </a:pPr>
            <a:r>
              <a:rPr lang="en-US" noProof="0" smtClean="0"/>
              <a:t>2011-06-20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A2A0-FADB-43BF-A09B-004181693019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9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E8F7-EF33-4515-B1A0-3F90ED929BC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779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C04F2-2F0F-4827-8094-F458070AD7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649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866A-9322-4429-8865-A953C9C50D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479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00A09-FB42-41E5-9E9D-AE4C27227F7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15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3BD1-E5AC-4324-BA71-0CA29952BE3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935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1122-38F6-429B-B248-2FB223CD397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65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9B26-9638-45B4-8A9F-7EFF90F068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792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E7E8-617F-41B1-A93F-B3590800AF1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76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F9E34-5DBD-489C-B1B7-1425541EFA8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636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7944A-F7B1-431E-A15C-D49750D2DE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190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0concordia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6019800"/>
            <a:ext cx="28257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0toplef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7589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fr-CA"/>
              <a:t>APOP Talk on ©</a:t>
            </a:r>
          </a:p>
          <a:p>
            <a:pPr>
              <a:defRPr/>
            </a:pPr>
            <a:r>
              <a:rPr lang="fr-CA"/>
              <a:t>2011-04-27</a:t>
            </a:r>
          </a:p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70D79C-4D7C-4A4E-AB91-46BEA9A7D5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841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ulturelibre.ca" TargetMode="External"/><Relationship Id="rId3" Type="http://schemas.openxmlformats.org/officeDocument/2006/relationships/hyperlink" Target="http://www.OutFind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hyperlink" Target="http://spectrum.library.concordia.ca/6392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pectrum.library.concordia.ca/view/creators/Charbonneau=3AOlivier=3A=3A.html" TargetMode="Externa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www.pourvoiriewaban-aki.com/" TargetMode="External"/><Relationship Id="rId5" Type="http://schemas.openxmlformats.org/officeDocument/2006/relationships/hyperlink" Target="http://www.culturelibre.ca" TargetMode="External"/><Relationship Id="rId6" Type="http://schemas.openxmlformats.org/officeDocument/2006/relationships/hyperlink" Target="http://www.outfind.ca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picasaweb.google.com/lh/photo/YY2jMh0safBHWSWA1jFUaNMTjNZETYmyPJy0liipFm0?feat=embedwebsi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096" y="404664"/>
            <a:ext cx="7772400" cy="2016224"/>
          </a:xfrm>
        </p:spPr>
        <p:txBody>
          <a:bodyPr/>
          <a:lstStyle/>
          <a:p>
            <a:pPr algn="l"/>
            <a:r>
              <a:rPr lang="fr-FR" dirty="0" smtClean="0"/>
              <a:t>Le blogue du doctorant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480" y="3238128"/>
            <a:ext cx="7624936" cy="2567136"/>
          </a:xfrm>
        </p:spPr>
        <p:txBody>
          <a:bodyPr>
            <a:normAutofit lnSpcReduction="10000"/>
          </a:bodyPr>
          <a:lstStyle/>
          <a:p>
            <a:pPr algn="r"/>
            <a:r>
              <a:rPr lang="fr-FR" dirty="0" smtClean="0"/>
              <a:t>Olivier Charbonneau</a:t>
            </a:r>
          </a:p>
          <a:p>
            <a:pPr algn="r"/>
            <a:r>
              <a:rPr lang="fr-FR" dirty="0" smtClean="0"/>
              <a:t>Biblio. Prof. , Université Concordia</a:t>
            </a:r>
          </a:p>
          <a:p>
            <a:pPr algn="r"/>
            <a:r>
              <a:rPr lang="fr-FR" dirty="0" smtClean="0"/>
              <a:t>LLD (Candidat), U Montréal</a:t>
            </a:r>
          </a:p>
          <a:p>
            <a:pPr algn="r"/>
            <a:r>
              <a:rPr lang="fr-FR" sz="2600" dirty="0" smtClean="0">
                <a:hlinkClick r:id="rId2"/>
              </a:rPr>
              <a:t>Culturelibre.ca</a:t>
            </a:r>
            <a:r>
              <a:rPr lang="fr-FR" sz="2600" dirty="0" smtClean="0"/>
              <a:t>  | </a:t>
            </a:r>
            <a:r>
              <a:rPr lang="fr-FR" sz="2600" dirty="0" smtClean="0">
                <a:hlinkClick r:id="rId3"/>
              </a:rPr>
              <a:t>OutFind.ca</a:t>
            </a:r>
            <a:r>
              <a:rPr lang="fr-FR" sz="2600" dirty="0" smtClean="0"/>
              <a:t> </a:t>
            </a:r>
          </a:p>
          <a:p>
            <a:pPr algn="r"/>
            <a:r>
              <a:rPr lang="fr-FR" sz="2600" dirty="0" smtClean="0"/>
              <a:t>@</a:t>
            </a:r>
            <a:r>
              <a:rPr lang="fr-FR" sz="2600" dirty="0" err="1" smtClean="0"/>
              <a:t>culturelibre</a:t>
            </a:r>
            <a:r>
              <a:rPr lang="fr-FR" sz="2600" dirty="0" smtClean="0"/>
              <a:t> | @</a:t>
            </a:r>
            <a:r>
              <a:rPr lang="fr-FR" sz="2600" dirty="0" err="1" smtClean="0"/>
              <a:t>OutFindCA</a:t>
            </a:r>
            <a:r>
              <a:rPr lang="fr-FR" sz="2600" dirty="0" smtClean="0"/>
              <a:t> 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42445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Mythe 2 – Perte de temps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Entraînement à l’écriture, la synthèse à la recherche</a:t>
            </a:r>
          </a:p>
          <a:p>
            <a:r>
              <a:rPr lang="fr-CA" dirty="0" smtClean="0"/>
              <a:t>Se confronter à notre propre vision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1520" y="116632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92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48464" cy="1470025"/>
          </a:xfrm>
        </p:spPr>
        <p:txBody>
          <a:bodyPr/>
          <a:lstStyle/>
          <a:p>
            <a:r>
              <a:rPr lang="fr-CA" dirty="0" smtClean="0"/>
              <a:t>Mythe 3 – Ça n’intéresse personne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/>
          <a:p>
            <a:r>
              <a:rPr lang="fr-CA" dirty="0" smtClean="0"/>
              <a:t>Le premier utilisateur = VOUS !</a:t>
            </a:r>
          </a:p>
          <a:p>
            <a:endParaRPr lang="fr-CA" dirty="0"/>
          </a:p>
          <a:p>
            <a:r>
              <a:rPr lang="fr-CA" dirty="0" smtClean="0"/>
              <a:t>Écrivez, vous serez surpris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1520" y="116632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92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1520" y="116632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</a:t>
            </a:r>
            <a:r>
              <a:rPr lang="en-US" dirty="0" smtClean="0"/>
              <a:t>un moment Zen </a:t>
            </a:r>
            <a:r>
              <a:rPr lang="en-US" dirty="0"/>
              <a:t>…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82800"/>
            <a:ext cx="6477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2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… ce qui ne va pas dans mon carnet …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Rectangle 3"/>
          <p:cNvSpPr/>
          <p:nvPr/>
        </p:nvSpPr>
        <p:spPr bwMode="auto">
          <a:xfrm>
            <a:off x="251520" y="116632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67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3200" b="1" dirty="0" smtClean="0"/>
              <a:t>Cadre de diffusion de la collaboration</a:t>
            </a:r>
            <a:endParaRPr lang="fr-FR" sz="3200" b="1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41508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522920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Charbonneau, Olivier (2008) La jurisprudence en accès libre à l’ère du contenu généré par les usagers. </a:t>
            </a:r>
            <a:r>
              <a:rPr lang="fr-CA" dirty="0" smtClean="0"/>
              <a:t>Mémoire de ma</a:t>
            </a:r>
            <a:r>
              <a:rPr lang="fr-CA" dirty="0" smtClean="0"/>
              <a:t>îtrise en droit</a:t>
            </a:r>
            <a:r>
              <a:rPr lang="fr-CA" dirty="0" smtClean="0"/>
              <a:t>, </a:t>
            </a:r>
            <a:r>
              <a:rPr lang="fr-CA" dirty="0"/>
              <a:t>Université de Montréal</a:t>
            </a:r>
            <a:r>
              <a:rPr lang="fr-CA" dirty="0" smtClean="0"/>
              <a:t>.</a:t>
            </a:r>
          </a:p>
          <a:p>
            <a:r>
              <a:rPr lang="fr-CA" dirty="0">
                <a:hlinkClick r:id="rId3"/>
              </a:rPr>
              <a:t>http://spectrum.library.concordia.ca/6392</a:t>
            </a:r>
            <a:r>
              <a:rPr lang="fr-CA" dirty="0" smtClean="0">
                <a:hlinkClick r:id="rId3"/>
              </a:rPr>
              <a:t>/</a:t>
            </a:r>
            <a:r>
              <a:rPr lang="fr-CA" dirty="0" smtClean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431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0"/>
            <a:ext cx="8166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3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893493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2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844824"/>
            <a:ext cx="3816424" cy="1143000"/>
          </a:xfrm>
        </p:spPr>
        <p:txBody>
          <a:bodyPr/>
          <a:lstStyle/>
          <a:p>
            <a:r>
              <a:rPr lang="fr-CA" dirty="0" smtClean="0"/>
              <a:t>Merci !</a:t>
            </a:r>
            <a:endParaRPr lang="en-US" dirty="0"/>
          </a:p>
        </p:txBody>
      </p:sp>
      <p:pic>
        <p:nvPicPr>
          <p:cNvPr id="1026" name="Picture 2" descr="https://lh5.googleusercontent.com/-gL8rWiLEsWA/T1KVGNOWjXI/AAAAAAAAAQs/XYrecBtHqgc/s640/chiotstrainea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76464" cy="59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6054080"/>
            <a:ext cx="3816424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fr-CA" sz="1600" dirty="0" smtClean="0"/>
              <a:t>Source: </a:t>
            </a:r>
            <a:r>
              <a:rPr lang="fr-CA" sz="1600" dirty="0" smtClean="0">
                <a:hlinkClick r:id="rId4"/>
              </a:rPr>
              <a:t>www.pourvoiriewaban-aki.com</a:t>
            </a:r>
            <a:r>
              <a:rPr lang="fr-CA" sz="1600" dirty="0" smtClean="0"/>
              <a:t> </a:t>
            </a:r>
          </a:p>
          <a:p>
            <a:r>
              <a:rPr lang="fr-CA" sz="1600" dirty="0" smtClean="0"/>
              <a:t>© Olivier Charbonneau 2012</a:t>
            </a:r>
            <a:endParaRPr lang="en-US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644008" y="3463840"/>
            <a:ext cx="4200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Olivier Charbonneau</a:t>
            </a:r>
          </a:p>
          <a:p>
            <a:r>
              <a:rPr lang="fr-FR" dirty="0" smtClean="0"/>
              <a:t>Bibliothécaire, Université Concordia</a:t>
            </a:r>
          </a:p>
          <a:p>
            <a:r>
              <a:rPr lang="fr-FR" dirty="0" smtClean="0"/>
              <a:t>LLD (Candidat), </a:t>
            </a:r>
            <a:r>
              <a:rPr lang="fr-FR" dirty="0" err="1" smtClean="0"/>
              <a:t>Univeristé</a:t>
            </a:r>
            <a:r>
              <a:rPr lang="fr-FR" dirty="0" smtClean="0"/>
              <a:t> de Montréal</a:t>
            </a:r>
          </a:p>
          <a:p>
            <a:r>
              <a:rPr lang="fr-FR" dirty="0" smtClean="0">
                <a:hlinkClick r:id="rId5"/>
              </a:rPr>
              <a:t>www.culturelibre.ca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www.outfind.ca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61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Est-ce que ça vaut la peine ?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Pourquoi ?</a:t>
            </a:r>
          </a:p>
          <a:p>
            <a:r>
              <a:rPr lang="fr-CA" dirty="0" smtClean="0"/>
              <a:t>Combien de temps ?</a:t>
            </a:r>
          </a:p>
          <a:p>
            <a:r>
              <a:rPr lang="fr-CA" dirty="0" smtClean="0"/>
              <a:t>Qui visite 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51520" y="116632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04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14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6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78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7824" y="692696"/>
            <a:ext cx="31956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dirty="0" smtClean="0"/>
              <a:t>Visites globales - Statistiques</a:t>
            </a:r>
          </a:p>
        </p:txBody>
      </p:sp>
    </p:spTree>
    <p:extLst>
      <p:ext uri="{BB962C8B-B14F-4D97-AF65-F5344CB8AC3E}">
        <p14:creationId xmlns:p14="http://schemas.microsoft.com/office/powerpoint/2010/main" val="396976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51520" y="116632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685"/>
            <a:ext cx="9144000" cy="3510427"/>
          </a:xfrm>
          <a:prstGeom prst="rect">
            <a:avLst/>
          </a:prstGeom>
        </p:spPr>
      </p:pic>
      <p:sp>
        <p:nvSpPr>
          <p:cNvPr id="5" name="AutoShape 6"/>
          <p:cNvSpPr>
            <a:spLocks/>
          </p:cNvSpPr>
          <p:nvPr/>
        </p:nvSpPr>
        <p:spPr bwMode="auto">
          <a:xfrm>
            <a:off x="1043608" y="5733256"/>
            <a:ext cx="1656184" cy="864096"/>
          </a:xfrm>
          <a:prstGeom prst="accentBorderCallout1">
            <a:avLst>
              <a:gd name="adj1" fmla="val 25000"/>
              <a:gd name="adj2" fmla="val -6667"/>
              <a:gd name="adj3" fmla="val -291904"/>
              <a:gd name="adj4" fmla="val 1317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Piraté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! </a:t>
            </a:r>
          </a:p>
          <a:p>
            <a:pPr algn="l">
              <a:spcAft>
                <a:spcPts val="1000"/>
              </a:spcAft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BNL MTL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7236296" y="4221088"/>
            <a:ext cx="1656184" cy="1224136"/>
          </a:xfrm>
          <a:prstGeom prst="accentBorderCallout1">
            <a:avLst>
              <a:gd name="adj1" fmla="val 25000"/>
              <a:gd name="adj2" fmla="val -6667"/>
              <a:gd name="adj3" fmla="val -87413"/>
              <a:gd name="adj4" fmla="val 58894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Modifications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loi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droit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d’auteur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3203848" y="5373216"/>
            <a:ext cx="1656184" cy="792088"/>
          </a:xfrm>
          <a:prstGeom prst="accentBorderCallout1">
            <a:avLst>
              <a:gd name="adj1" fmla="val 25000"/>
              <a:gd name="adj2" fmla="val -6667"/>
              <a:gd name="adj3" fmla="val -261221"/>
              <a:gd name="adj4" fmla="val 261883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Printemps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érable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3131840" y="980728"/>
            <a:ext cx="1800200" cy="432048"/>
          </a:xfrm>
          <a:prstGeom prst="accentBorderCallout1">
            <a:avLst>
              <a:gd name="adj1" fmla="val 25000"/>
              <a:gd name="adj2" fmla="val -6667"/>
              <a:gd name="adj3" fmla="val 591679"/>
              <a:gd name="adj4" fmla="val 48795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Début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doctorat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2267744" y="4509120"/>
            <a:ext cx="1656184" cy="720080"/>
          </a:xfrm>
          <a:prstGeom prst="accentBorderCallout1">
            <a:avLst>
              <a:gd name="adj1" fmla="val 25000"/>
              <a:gd name="adj2" fmla="val -6667"/>
              <a:gd name="adj3" fmla="val -114628"/>
              <a:gd name="adj4" fmla="val 20716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Naissance de ma 1ere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fille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5148064" y="4725144"/>
            <a:ext cx="1656184" cy="720080"/>
          </a:xfrm>
          <a:prstGeom prst="accentBorderCallout1">
            <a:avLst>
              <a:gd name="adj1" fmla="val 25000"/>
              <a:gd name="adj2" fmla="val -6667"/>
              <a:gd name="adj3" fmla="val -148217"/>
              <a:gd name="adj4" fmla="val 15118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Naissance de ma 2e </a:t>
            </a:r>
            <a:r>
              <a:rPr lang="en-US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fille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5656" y="332656"/>
            <a:ext cx="58518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dirty="0" smtClean="0"/>
              <a:t>Visites globales – Statistiques – Détail des événements</a:t>
            </a:r>
          </a:p>
        </p:txBody>
      </p:sp>
    </p:spTree>
    <p:extLst>
      <p:ext uri="{BB962C8B-B14F-4D97-AF65-F5344CB8AC3E}">
        <p14:creationId xmlns:p14="http://schemas.microsoft.com/office/powerpoint/2010/main" val="8583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72558" y="5129808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1520" y="116632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135"/>
            <a:ext cx="767575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96136" y="1340768"/>
            <a:ext cx="31489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dirty="0" smtClean="0"/>
              <a:t>20 pages les plus consultées</a:t>
            </a:r>
          </a:p>
        </p:txBody>
      </p:sp>
    </p:spTree>
    <p:extLst>
      <p:ext uri="{BB962C8B-B14F-4D97-AF65-F5344CB8AC3E}">
        <p14:creationId xmlns:p14="http://schemas.microsoft.com/office/powerpoint/2010/main" val="249349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72558" y="5129808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1520" y="116632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624"/>
            <a:ext cx="7560840" cy="6755327"/>
          </a:xfrm>
          <a:prstGeom prst="rect">
            <a:avLst/>
          </a:prstGeom>
        </p:spPr>
      </p:pic>
      <p:sp>
        <p:nvSpPr>
          <p:cNvPr id="5" name="Rectangle 62"/>
          <p:cNvSpPr>
            <a:spLocks noChangeArrowheads="1"/>
          </p:cNvSpPr>
          <p:nvPr/>
        </p:nvSpPr>
        <p:spPr bwMode="auto">
          <a:xfrm>
            <a:off x="323528" y="836712"/>
            <a:ext cx="8610600" cy="4732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395536" y="1772816"/>
            <a:ext cx="8610600" cy="4732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323528" y="4581128"/>
            <a:ext cx="8610600" cy="4732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395536" y="5805264"/>
            <a:ext cx="8610600" cy="4732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395536" y="5373216"/>
            <a:ext cx="8610600" cy="4732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5436096" y="2924944"/>
            <a:ext cx="35081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dirty="0" smtClean="0"/>
              <a:t>5 pages traitant de mon doctorat</a:t>
            </a:r>
          </a:p>
        </p:txBody>
      </p:sp>
    </p:spTree>
    <p:extLst>
      <p:ext uri="{BB962C8B-B14F-4D97-AF65-F5344CB8AC3E}">
        <p14:creationId xmlns:p14="http://schemas.microsoft.com/office/powerpoint/2010/main" val="176231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51756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87824" y="692696"/>
            <a:ext cx="37008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dirty="0" smtClean="0"/>
              <a:t>Détail de la page la plus consultée</a:t>
            </a:r>
          </a:p>
        </p:txBody>
      </p:sp>
    </p:spTree>
    <p:extLst>
      <p:ext uri="{BB962C8B-B14F-4D97-AF65-F5344CB8AC3E}">
        <p14:creationId xmlns:p14="http://schemas.microsoft.com/office/powerpoint/2010/main" val="364840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Mythe 1 – Trop de temps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/>
          <a:p>
            <a:r>
              <a:rPr lang="fr-CA" dirty="0" smtClean="0"/>
              <a:t>Investissement marginal en temps lors de la lecture académique</a:t>
            </a:r>
          </a:p>
          <a:p>
            <a:endParaRPr lang="fr-CA" dirty="0" smtClean="0"/>
          </a:p>
          <a:p>
            <a:r>
              <a:rPr lang="fr-CA" dirty="0" smtClean="0"/>
              <a:t>Cycle de vie de nos notes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1520" y="116632"/>
            <a:ext cx="2304256" cy="172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5401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247</Words>
  <Application>Microsoft Macintosh PowerPoint</Application>
  <PresentationFormat>Présentation à l'écran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Blank Presentation</vt:lpstr>
      <vt:lpstr>Le blogue du doctorant</vt:lpstr>
      <vt:lpstr>Est-ce que ça vaut la peine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Mythe 1 – Trop de temps</vt:lpstr>
      <vt:lpstr>Mythe 2 – Perte de temps</vt:lpstr>
      <vt:lpstr>Mythe 3 – Ça n’intéresse personne</vt:lpstr>
      <vt:lpstr>… un moment Zen …</vt:lpstr>
      <vt:lpstr>… ce qui ne va pas dans mon carnet …</vt:lpstr>
      <vt:lpstr>Cadre de diffusion de la collaboration</vt:lpstr>
      <vt:lpstr>Présentation PowerPoint</vt:lpstr>
      <vt:lpstr>Présentation PowerPoint</vt:lpstr>
      <vt:lpstr>Merci !</vt:lpstr>
    </vt:vector>
  </TitlesOfParts>
  <Company>Concordia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issues in Social Media</dc:title>
  <dc:creator>Library User</dc:creator>
  <cp:lastModifiedBy>Olivier Charbonneau</cp:lastModifiedBy>
  <cp:revision>116</cp:revision>
  <dcterms:created xsi:type="dcterms:W3CDTF">2012-04-19T16:23:14Z</dcterms:created>
  <dcterms:modified xsi:type="dcterms:W3CDTF">2013-05-08T17:19:53Z</dcterms:modified>
</cp:coreProperties>
</file>