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257" r:id="rId5"/>
    <p:sldId id="268" r:id="rId6"/>
    <p:sldId id="275" r:id="rId7"/>
    <p:sldId id="272" r:id="rId8"/>
    <p:sldId id="267" r:id="rId9"/>
    <p:sldId id="274" r:id="rId10"/>
    <p:sldId id="281" r:id="rId11"/>
    <p:sldId id="270" r:id="rId12"/>
    <p:sldId id="269" r:id="rId13"/>
    <p:sldId id="277" r:id="rId14"/>
    <p:sldId id="278" r:id="rId15"/>
    <p:sldId id="273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84" r:id="rId25"/>
    <p:sldId id="296" r:id="rId26"/>
    <p:sldId id="283" r:id="rId27"/>
    <p:sldId id="282" r:id="rId28"/>
    <p:sldId id="285" r:id="rId29"/>
    <p:sldId id="286" r:id="rId30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4617" autoAdjust="0"/>
  </p:normalViewPr>
  <p:slideViewPr>
    <p:cSldViewPr>
      <p:cViewPr varScale="1">
        <p:scale>
          <a:sx n="58" d="100"/>
          <a:sy n="58" d="100"/>
        </p:scale>
        <p:origin x="1434" y="7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2850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7942A0-B7D2-4B14-8FEA-55FC702F5BE7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5A5E99-E976-4550-8F80-53CC813F2F5A}">
      <dgm:prSet phldrT="[Text]"/>
      <dgm:spPr>
        <a:gradFill rotWithShape="0">
          <a:gsLst>
            <a:gs pos="0">
              <a:srgbClr val="703000"/>
            </a:gs>
            <a:gs pos="50000">
              <a:srgbClr val="A44A00"/>
            </a:gs>
            <a:gs pos="70000">
              <a:srgbClr val="BC5500"/>
            </a:gs>
            <a:gs pos="100000">
              <a:srgbClr val="F26D00"/>
            </a:gs>
          </a:gsLst>
        </a:gradFill>
      </dgm:spPr>
      <dgm:t>
        <a:bodyPr/>
        <a:lstStyle/>
        <a:p>
          <a:r>
            <a:rPr lang="en-US" dirty="0" smtClean="0"/>
            <a:t>FASTA : TA GC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03339A0D-5DC0-4B29-8353-C5AEBFD4DE86}" type="parTrans" cxnId="{D1A4D8E6-F04E-4AB1-8D0C-63DC7AB1E81F}">
      <dgm:prSet/>
      <dgm:spPr/>
      <dgm:t>
        <a:bodyPr/>
        <a:lstStyle/>
        <a:p>
          <a:endParaRPr lang="en-US"/>
        </a:p>
      </dgm:t>
    </dgm:pt>
    <dgm:pt modelId="{8877691F-1B60-4485-9174-DDEC7EE68B70}" type="sibTrans" cxnId="{D1A4D8E6-F04E-4AB1-8D0C-63DC7AB1E81F}">
      <dgm:prSet/>
      <dgm:spPr/>
      <dgm:t>
        <a:bodyPr/>
        <a:lstStyle/>
        <a:p>
          <a:endParaRPr lang="en-US"/>
        </a:p>
      </dgm:t>
    </dgm:pt>
    <dgm:pt modelId="{8EC937D8-BD76-4A12-A3E5-900D5C1E2E05}">
      <dgm:prSet phldrT="[Text]"/>
      <dgm:spPr/>
      <dgm:t>
        <a:bodyPr/>
        <a:lstStyle/>
        <a:p>
          <a:r>
            <a:rPr lang="en-US" dirty="0" smtClean="0"/>
            <a:t>Base 4: 01 23</a:t>
          </a:r>
          <a:endParaRPr lang="en-US" dirty="0"/>
        </a:p>
      </dgm:t>
    </dgm:pt>
    <dgm:pt modelId="{8265EE85-9851-494E-A6D3-1CDACE947DF3}" type="parTrans" cxnId="{43DC8383-AEE5-490C-A8E5-1F216F2B8FE6}">
      <dgm:prSet/>
      <dgm:spPr/>
      <dgm:t>
        <a:bodyPr/>
        <a:lstStyle/>
        <a:p>
          <a:endParaRPr lang="en-US"/>
        </a:p>
      </dgm:t>
    </dgm:pt>
    <dgm:pt modelId="{B3EFD4A5-9FA1-4ABE-B722-05162509509B}" type="sibTrans" cxnId="{43DC8383-AEE5-490C-A8E5-1F216F2B8FE6}">
      <dgm:prSet/>
      <dgm:spPr/>
      <dgm:t>
        <a:bodyPr/>
        <a:lstStyle/>
        <a:p>
          <a:endParaRPr lang="en-US"/>
        </a:p>
      </dgm:t>
    </dgm:pt>
    <dgm:pt modelId="{7133ECF5-4190-4604-AA2F-03C9A0A9210F}">
      <dgm:prSet phldrT="[Text]"/>
      <dgm:spPr>
        <a:gradFill rotWithShape="0">
          <a:gsLst>
            <a:gs pos="0">
              <a:srgbClr val="394404"/>
            </a:gs>
            <a:gs pos="50000">
              <a:srgbClr val="5F6F0F"/>
            </a:gs>
            <a:gs pos="70000">
              <a:srgbClr val="65741A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</a:gradFill>
      </dgm:spPr>
      <dgm:t>
        <a:bodyPr/>
        <a:lstStyle/>
        <a:p>
          <a:r>
            <a:rPr lang="en-US" dirty="0" smtClean="0"/>
            <a:t>Base 16: 1 B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7D1B29D7-21DD-436A-8F7C-E87DE53C1431}" type="parTrans" cxnId="{011A9761-E983-4C7D-AB1D-2038261D8FF8}">
      <dgm:prSet/>
      <dgm:spPr/>
      <dgm:t>
        <a:bodyPr/>
        <a:lstStyle/>
        <a:p>
          <a:endParaRPr lang="en-US"/>
        </a:p>
      </dgm:t>
    </dgm:pt>
    <dgm:pt modelId="{46037378-034A-4662-877A-B53E1DA069A3}" type="sibTrans" cxnId="{011A9761-E983-4C7D-AB1D-2038261D8FF8}">
      <dgm:prSet/>
      <dgm:spPr/>
      <dgm:t>
        <a:bodyPr/>
        <a:lstStyle/>
        <a:p>
          <a:endParaRPr lang="en-US"/>
        </a:p>
      </dgm:t>
    </dgm:pt>
    <dgm:pt modelId="{1D84D8B6-AB32-4491-B5D2-EFE3D7668B88}" type="pres">
      <dgm:prSet presAssocID="{CD7942A0-B7D2-4B14-8FEA-55FC702F5BE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0E8213-E460-4EB7-9A92-C2B1CC553F0D}" type="pres">
      <dgm:prSet presAssocID="{CD7942A0-B7D2-4B14-8FEA-55FC702F5BE7}" presName="dummyMaxCanvas" presStyleCnt="0">
        <dgm:presLayoutVars/>
      </dgm:prSet>
      <dgm:spPr/>
    </dgm:pt>
    <dgm:pt modelId="{124EF20B-D98C-45B2-BB13-7B93B5373CEB}" type="pres">
      <dgm:prSet presAssocID="{CD7942A0-B7D2-4B14-8FEA-55FC702F5BE7}" presName="ThreeNodes_1" presStyleLbl="node1" presStyleIdx="0" presStyleCnt="3" custLinFactNeighborX="-62372" custLinFactNeighborY="34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544AF7-F7B2-4CA5-9251-B4CDB8D06634}" type="pres">
      <dgm:prSet presAssocID="{CD7942A0-B7D2-4B14-8FEA-55FC702F5BE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E92D3F-F0FA-45DD-BB60-4C6FBC6BC016}" type="pres">
      <dgm:prSet presAssocID="{CD7942A0-B7D2-4B14-8FEA-55FC702F5BE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A877D8-99F8-40A0-89E9-59A61C9A70F4}" type="pres">
      <dgm:prSet presAssocID="{CD7942A0-B7D2-4B14-8FEA-55FC702F5BE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643EF2-016C-41F1-8CBC-398422A85727}" type="pres">
      <dgm:prSet presAssocID="{CD7942A0-B7D2-4B14-8FEA-55FC702F5BE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2F6994-DA87-4497-BFC7-DD9D6EC5315F}" type="pres">
      <dgm:prSet presAssocID="{CD7942A0-B7D2-4B14-8FEA-55FC702F5BE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C48CB-E452-4B79-A9B9-4C9A90B47960}" type="pres">
      <dgm:prSet presAssocID="{CD7942A0-B7D2-4B14-8FEA-55FC702F5BE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1D264E-E285-4E5C-8EB7-762CD501BE72}" type="pres">
      <dgm:prSet presAssocID="{CD7942A0-B7D2-4B14-8FEA-55FC702F5BE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E7038C-2CC0-496B-88A0-60396CDC31E4}" type="presOf" srcId="{7133ECF5-4190-4604-AA2F-03C9A0A9210F}" destId="{A31D264E-E285-4E5C-8EB7-762CD501BE72}" srcOrd="1" destOrd="0" presId="urn:microsoft.com/office/officeart/2005/8/layout/vProcess5"/>
    <dgm:cxn modelId="{C2D0E194-BD14-4AD2-9E3A-CE984C34B6CD}" type="presOf" srcId="{CD7942A0-B7D2-4B14-8FEA-55FC702F5BE7}" destId="{1D84D8B6-AB32-4491-B5D2-EFE3D7668B88}" srcOrd="0" destOrd="0" presId="urn:microsoft.com/office/officeart/2005/8/layout/vProcess5"/>
    <dgm:cxn modelId="{12FC7FDE-4033-4970-A683-61DE6FA84E89}" type="presOf" srcId="{8877691F-1B60-4485-9174-DDEC7EE68B70}" destId="{9CA877D8-99F8-40A0-89E9-59A61C9A70F4}" srcOrd="0" destOrd="0" presId="urn:microsoft.com/office/officeart/2005/8/layout/vProcess5"/>
    <dgm:cxn modelId="{BB374C9D-646D-46E6-89B4-117F0E21BA34}" type="presOf" srcId="{8EC937D8-BD76-4A12-A3E5-900D5C1E2E05}" destId="{916C48CB-E452-4B79-A9B9-4C9A90B47960}" srcOrd="1" destOrd="0" presId="urn:microsoft.com/office/officeart/2005/8/layout/vProcess5"/>
    <dgm:cxn modelId="{011A9761-E983-4C7D-AB1D-2038261D8FF8}" srcId="{CD7942A0-B7D2-4B14-8FEA-55FC702F5BE7}" destId="{7133ECF5-4190-4604-AA2F-03C9A0A9210F}" srcOrd="2" destOrd="0" parTransId="{7D1B29D7-21DD-436A-8F7C-E87DE53C1431}" sibTransId="{46037378-034A-4662-877A-B53E1DA069A3}"/>
    <dgm:cxn modelId="{7C007CEB-6418-4EA7-9CB6-5B93D0C655E6}" type="presOf" srcId="{095A5E99-E976-4550-8F80-53CC813F2F5A}" destId="{7A2F6994-DA87-4497-BFC7-DD9D6EC5315F}" srcOrd="1" destOrd="0" presId="urn:microsoft.com/office/officeart/2005/8/layout/vProcess5"/>
    <dgm:cxn modelId="{D1A4D8E6-F04E-4AB1-8D0C-63DC7AB1E81F}" srcId="{CD7942A0-B7D2-4B14-8FEA-55FC702F5BE7}" destId="{095A5E99-E976-4550-8F80-53CC813F2F5A}" srcOrd="0" destOrd="0" parTransId="{03339A0D-5DC0-4B29-8353-C5AEBFD4DE86}" sibTransId="{8877691F-1B60-4485-9174-DDEC7EE68B70}"/>
    <dgm:cxn modelId="{6CF7D6F9-A5F2-48E3-AF5C-A2074559AE21}" type="presOf" srcId="{B3EFD4A5-9FA1-4ABE-B722-05162509509B}" destId="{62643EF2-016C-41F1-8CBC-398422A85727}" srcOrd="0" destOrd="0" presId="urn:microsoft.com/office/officeart/2005/8/layout/vProcess5"/>
    <dgm:cxn modelId="{5A89A138-BC1A-490F-935E-2EC3F74E8E18}" type="presOf" srcId="{7133ECF5-4190-4604-AA2F-03C9A0A9210F}" destId="{2AE92D3F-F0FA-45DD-BB60-4C6FBC6BC016}" srcOrd="0" destOrd="0" presId="urn:microsoft.com/office/officeart/2005/8/layout/vProcess5"/>
    <dgm:cxn modelId="{8A063A46-8F8D-405A-B2D6-6495FA638F46}" type="presOf" srcId="{8EC937D8-BD76-4A12-A3E5-900D5C1E2E05}" destId="{CA544AF7-F7B2-4CA5-9251-B4CDB8D06634}" srcOrd="0" destOrd="0" presId="urn:microsoft.com/office/officeart/2005/8/layout/vProcess5"/>
    <dgm:cxn modelId="{A071614A-8A85-47B2-A113-0652CAB9B428}" type="presOf" srcId="{095A5E99-E976-4550-8F80-53CC813F2F5A}" destId="{124EF20B-D98C-45B2-BB13-7B93B5373CEB}" srcOrd="0" destOrd="0" presId="urn:microsoft.com/office/officeart/2005/8/layout/vProcess5"/>
    <dgm:cxn modelId="{43DC8383-AEE5-490C-A8E5-1F216F2B8FE6}" srcId="{CD7942A0-B7D2-4B14-8FEA-55FC702F5BE7}" destId="{8EC937D8-BD76-4A12-A3E5-900D5C1E2E05}" srcOrd="1" destOrd="0" parTransId="{8265EE85-9851-494E-A6D3-1CDACE947DF3}" sibTransId="{B3EFD4A5-9FA1-4ABE-B722-05162509509B}"/>
    <dgm:cxn modelId="{768DB908-A4BF-48A6-A740-5DD0CBAFBB11}" type="presParOf" srcId="{1D84D8B6-AB32-4491-B5D2-EFE3D7668B88}" destId="{3E0E8213-E460-4EB7-9A92-C2B1CC553F0D}" srcOrd="0" destOrd="0" presId="urn:microsoft.com/office/officeart/2005/8/layout/vProcess5"/>
    <dgm:cxn modelId="{A8B17D3B-E670-4FE0-A845-244C702B8151}" type="presParOf" srcId="{1D84D8B6-AB32-4491-B5D2-EFE3D7668B88}" destId="{124EF20B-D98C-45B2-BB13-7B93B5373CEB}" srcOrd="1" destOrd="0" presId="urn:microsoft.com/office/officeart/2005/8/layout/vProcess5"/>
    <dgm:cxn modelId="{1E8E2D8B-A980-4080-A16E-1F74528DE4D0}" type="presParOf" srcId="{1D84D8B6-AB32-4491-B5D2-EFE3D7668B88}" destId="{CA544AF7-F7B2-4CA5-9251-B4CDB8D06634}" srcOrd="2" destOrd="0" presId="urn:microsoft.com/office/officeart/2005/8/layout/vProcess5"/>
    <dgm:cxn modelId="{7992440C-9F36-432D-90EE-E2A708CEB38B}" type="presParOf" srcId="{1D84D8B6-AB32-4491-B5D2-EFE3D7668B88}" destId="{2AE92D3F-F0FA-45DD-BB60-4C6FBC6BC016}" srcOrd="3" destOrd="0" presId="urn:microsoft.com/office/officeart/2005/8/layout/vProcess5"/>
    <dgm:cxn modelId="{DBE883B8-7D13-43BA-A456-8DBB93D30C93}" type="presParOf" srcId="{1D84D8B6-AB32-4491-B5D2-EFE3D7668B88}" destId="{9CA877D8-99F8-40A0-89E9-59A61C9A70F4}" srcOrd="4" destOrd="0" presId="urn:microsoft.com/office/officeart/2005/8/layout/vProcess5"/>
    <dgm:cxn modelId="{A3B9E6ED-FFD0-430E-B609-EBE8E75E7C44}" type="presParOf" srcId="{1D84D8B6-AB32-4491-B5D2-EFE3D7668B88}" destId="{62643EF2-016C-41F1-8CBC-398422A85727}" srcOrd="5" destOrd="0" presId="urn:microsoft.com/office/officeart/2005/8/layout/vProcess5"/>
    <dgm:cxn modelId="{278FE748-9C54-4E36-9203-E948DB63C99A}" type="presParOf" srcId="{1D84D8B6-AB32-4491-B5D2-EFE3D7668B88}" destId="{7A2F6994-DA87-4497-BFC7-DD9D6EC5315F}" srcOrd="6" destOrd="0" presId="urn:microsoft.com/office/officeart/2005/8/layout/vProcess5"/>
    <dgm:cxn modelId="{E81279B5-23BF-4F73-A353-8831FC04E9BC}" type="presParOf" srcId="{1D84D8B6-AB32-4491-B5D2-EFE3D7668B88}" destId="{916C48CB-E452-4B79-A9B9-4C9A90B47960}" srcOrd="7" destOrd="0" presId="urn:microsoft.com/office/officeart/2005/8/layout/vProcess5"/>
    <dgm:cxn modelId="{16289EC3-0C51-4B32-B6CC-FE8F7F6F6C76}" type="presParOf" srcId="{1D84D8B6-AB32-4491-B5D2-EFE3D7668B88}" destId="{A31D264E-E285-4E5C-8EB7-762CD501BE7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BE6F21-04E9-4FE4-9EDB-D4F29CE3F88B}" type="doc">
      <dgm:prSet loTypeId="urn:microsoft.com/office/officeart/2005/8/layout/arrow2" loCatId="process" qsTypeId="urn:microsoft.com/office/officeart/2005/8/quickstyle/3d2" qsCatId="3D" csTypeId="urn:microsoft.com/office/officeart/2005/8/colors/accent1_2" csCatId="accent1" phldr="1"/>
      <dgm:spPr/>
    </dgm:pt>
    <dgm:pt modelId="{10063974-D891-4A36-A20C-FBCEA9109389}">
      <dgm:prSet phldrT="[Text]"/>
      <dgm:spPr/>
      <dgm:t>
        <a:bodyPr/>
        <a:lstStyle/>
        <a:p>
          <a:r>
            <a:rPr lang="en-US" dirty="0" smtClean="0"/>
            <a:t>FASTA</a:t>
          </a:r>
          <a:endParaRPr lang="en-US" dirty="0"/>
        </a:p>
      </dgm:t>
    </dgm:pt>
    <dgm:pt modelId="{CBAB7947-B16F-4094-9F67-EAC6E0D7785F}" type="parTrans" cxnId="{E6779926-8A6F-489D-A669-8FFCC5609E1B}">
      <dgm:prSet/>
      <dgm:spPr/>
      <dgm:t>
        <a:bodyPr/>
        <a:lstStyle/>
        <a:p>
          <a:endParaRPr lang="en-US"/>
        </a:p>
      </dgm:t>
    </dgm:pt>
    <dgm:pt modelId="{EBEB99B0-725D-4C6B-B4DD-E524217FFEBE}" type="sibTrans" cxnId="{E6779926-8A6F-489D-A669-8FFCC5609E1B}">
      <dgm:prSet/>
      <dgm:spPr/>
      <dgm:t>
        <a:bodyPr/>
        <a:lstStyle/>
        <a:p>
          <a:endParaRPr lang="en-US"/>
        </a:p>
      </dgm:t>
    </dgm:pt>
    <dgm:pt modelId="{D3171E5B-E615-49B4-B7E5-442BBBAB9CA9}">
      <dgm:prSet phldrT="[Text]"/>
      <dgm:spPr/>
      <dgm:t>
        <a:bodyPr/>
        <a:lstStyle/>
        <a:p>
          <a:r>
            <a:rPr lang="en-US" dirty="0" smtClean="0"/>
            <a:t>Hex</a:t>
          </a:r>
          <a:endParaRPr lang="en-US" dirty="0"/>
        </a:p>
      </dgm:t>
    </dgm:pt>
    <dgm:pt modelId="{315E3A0A-EBC3-4F6D-AEF4-0F71507C2414}" type="parTrans" cxnId="{7C060E01-4285-442B-BBCF-F7F42E88EF36}">
      <dgm:prSet/>
      <dgm:spPr/>
      <dgm:t>
        <a:bodyPr/>
        <a:lstStyle/>
        <a:p>
          <a:endParaRPr lang="en-US"/>
        </a:p>
      </dgm:t>
    </dgm:pt>
    <dgm:pt modelId="{AC74F586-71A6-42DB-B4C8-7EE48C1A8161}" type="sibTrans" cxnId="{7C060E01-4285-442B-BBCF-F7F42E88EF36}">
      <dgm:prSet/>
      <dgm:spPr/>
      <dgm:t>
        <a:bodyPr/>
        <a:lstStyle/>
        <a:p>
          <a:endParaRPr lang="en-US"/>
        </a:p>
      </dgm:t>
    </dgm:pt>
    <dgm:pt modelId="{154B2D08-7BB3-4AD9-ADFF-D74922F992E6}">
      <dgm:prSet phldrT="[Text]"/>
      <dgm:spPr/>
      <dgm:t>
        <a:bodyPr/>
        <a:lstStyle/>
        <a:p>
          <a:r>
            <a:rPr lang="en-US" dirty="0" smtClean="0"/>
            <a:t>Base-4 Number </a:t>
          </a:r>
          <a:endParaRPr lang="en-US" dirty="0"/>
        </a:p>
      </dgm:t>
    </dgm:pt>
    <dgm:pt modelId="{48EB408D-6090-4186-96D8-FC248EAC00CE}" type="parTrans" cxnId="{6F6D73B5-D8E5-48DD-8B4F-71A7DD2A4755}">
      <dgm:prSet/>
      <dgm:spPr/>
      <dgm:t>
        <a:bodyPr/>
        <a:lstStyle/>
        <a:p>
          <a:endParaRPr lang="en-US"/>
        </a:p>
      </dgm:t>
    </dgm:pt>
    <dgm:pt modelId="{493181F9-83FD-4F0A-A625-ACC694F65D50}" type="sibTrans" cxnId="{6F6D73B5-D8E5-48DD-8B4F-71A7DD2A4755}">
      <dgm:prSet/>
      <dgm:spPr/>
      <dgm:t>
        <a:bodyPr/>
        <a:lstStyle/>
        <a:p>
          <a:endParaRPr lang="en-US"/>
        </a:p>
      </dgm:t>
    </dgm:pt>
    <dgm:pt modelId="{E258E2DD-6B78-41F7-BD71-72B6087A9404}" type="pres">
      <dgm:prSet presAssocID="{48BE6F21-04E9-4FE4-9EDB-D4F29CE3F88B}" presName="arrowDiagram" presStyleCnt="0">
        <dgm:presLayoutVars>
          <dgm:chMax val="5"/>
          <dgm:dir/>
          <dgm:resizeHandles val="exact"/>
        </dgm:presLayoutVars>
      </dgm:prSet>
      <dgm:spPr/>
    </dgm:pt>
    <dgm:pt modelId="{4D408E5C-6859-4032-BEE2-389EEF23C0F5}" type="pres">
      <dgm:prSet presAssocID="{48BE6F21-04E9-4FE4-9EDB-D4F29CE3F88B}" presName="arrow" presStyleLbl="bgShp" presStyleIdx="0" presStyleCnt="1" custLinFactNeighborX="15026" custLinFactNeighborY="-6965"/>
      <dgm:spPr/>
    </dgm:pt>
    <dgm:pt modelId="{C76A1791-AEF7-4B5D-A080-6C1A3912CD99}" type="pres">
      <dgm:prSet presAssocID="{48BE6F21-04E9-4FE4-9EDB-D4F29CE3F88B}" presName="arrowDiagram3" presStyleCnt="0"/>
      <dgm:spPr/>
    </dgm:pt>
    <dgm:pt modelId="{29C679F9-2107-41B8-AF3B-73A9452B5C7C}" type="pres">
      <dgm:prSet presAssocID="{10063974-D891-4A36-A20C-FBCEA9109389}" presName="bullet3a" presStyleLbl="node1" presStyleIdx="0" presStyleCnt="3"/>
      <dgm:spPr/>
    </dgm:pt>
    <dgm:pt modelId="{D6053B90-9E87-4099-8C87-315321790305}" type="pres">
      <dgm:prSet presAssocID="{10063974-D891-4A36-A20C-FBCEA9109389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AEFE5F-9E6D-4747-B641-DE056388266C}" type="pres">
      <dgm:prSet presAssocID="{154B2D08-7BB3-4AD9-ADFF-D74922F992E6}" presName="bullet3b" presStyleLbl="node1" presStyleIdx="1" presStyleCnt="3"/>
      <dgm:spPr/>
    </dgm:pt>
    <dgm:pt modelId="{18EFEC23-A580-4427-A2D0-5B39AB37CB6F}" type="pres">
      <dgm:prSet presAssocID="{154B2D08-7BB3-4AD9-ADFF-D74922F992E6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E87D1C-54B0-4AE5-BAA8-6435A93F1850}" type="pres">
      <dgm:prSet presAssocID="{D3171E5B-E615-49B4-B7E5-442BBBAB9CA9}" presName="bullet3c" presStyleLbl="node1" presStyleIdx="2" presStyleCnt="3"/>
      <dgm:spPr/>
    </dgm:pt>
    <dgm:pt modelId="{A8CC3143-716F-477A-BB49-91EDCF5F5593}" type="pres">
      <dgm:prSet presAssocID="{D3171E5B-E615-49B4-B7E5-442BBBAB9CA9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779926-8A6F-489D-A669-8FFCC5609E1B}" srcId="{48BE6F21-04E9-4FE4-9EDB-D4F29CE3F88B}" destId="{10063974-D891-4A36-A20C-FBCEA9109389}" srcOrd="0" destOrd="0" parTransId="{CBAB7947-B16F-4094-9F67-EAC6E0D7785F}" sibTransId="{EBEB99B0-725D-4C6B-B4DD-E524217FFEBE}"/>
    <dgm:cxn modelId="{DC149CCF-38A0-412E-9CD3-55D909B1FEC3}" type="presOf" srcId="{D3171E5B-E615-49B4-B7E5-442BBBAB9CA9}" destId="{A8CC3143-716F-477A-BB49-91EDCF5F5593}" srcOrd="0" destOrd="0" presId="urn:microsoft.com/office/officeart/2005/8/layout/arrow2"/>
    <dgm:cxn modelId="{7C060E01-4285-442B-BBCF-F7F42E88EF36}" srcId="{48BE6F21-04E9-4FE4-9EDB-D4F29CE3F88B}" destId="{D3171E5B-E615-49B4-B7E5-442BBBAB9CA9}" srcOrd="2" destOrd="0" parTransId="{315E3A0A-EBC3-4F6D-AEF4-0F71507C2414}" sibTransId="{AC74F586-71A6-42DB-B4C8-7EE48C1A8161}"/>
    <dgm:cxn modelId="{D421D700-D27E-4416-8CA5-31AE2B7DB19C}" type="presOf" srcId="{10063974-D891-4A36-A20C-FBCEA9109389}" destId="{D6053B90-9E87-4099-8C87-315321790305}" srcOrd="0" destOrd="0" presId="urn:microsoft.com/office/officeart/2005/8/layout/arrow2"/>
    <dgm:cxn modelId="{F53B97E5-D4DC-43D7-A65E-F4FF92B50A2C}" type="presOf" srcId="{154B2D08-7BB3-4AD9-ADFF-D74922F992E6}" destId="{18EFEC23-A580-4427-A2D0-5B39AB37CB6F}" srcOrd="0" destOrd="0" presId="urn:microsoft.com/office/officeart/2005/8/layout/arrow2"/>
    <dgm:cxn modelId="{E786E0A4-366A-4798-89A8-53342AA7D962}" type="presOf" srcId="{48BE6F21-04E9-4FE4-9EDB-D4F29CE3F88B}" destId="{E258E2DD-6B78-41F7-BD71-72B6087A9404}" srcOrd="0" destOrd="0" presId="urn:microsoft.com/office/officeart/2005/8/layout/arrow2"/>
    <dgm:cxn modelId="{6F6D73B5-D8E5-48DD-8B4F-71A7DD2A4755}" srcId="{48BE6F21-04E9-4FE4-9EDB-D4F29CE3F88B}" destId="{154B2D08-7BB3-4AD9-ADFF-D74922F992E6}" srcOrd="1" destOrd="0" parTransId="{48EB408D-6090-4186-96D8-FC248EAC00CE}" sibTransId="{493181F9-83FD-4F0A-A625-ACC694F65D50}"/>
    <dgm:cxn modelId="{4F4EABA4-B9F6-4F0B-A690-C48D15C19546}" type="presParOf" srcId="{E258E2DD-6B78-41F7-BD71-72B6087A9404}" destId="{4D408E5C-6859-4032-BEE2-389EEF23C0F5}" srcOrd="0" destOrd="0" presId="urn:microsoft.com/office/officeart/2005/8/layout/arrow2"/>
    <dgm:cxn modelId="{55BF7A71-9793-406A-884A-1A223496AE4A}" type="presParOf" srcId="{E258E2DD-6B78-41F7-BD71-72B6087A9404}" destId="{C76A1791-AEF7-4B5D-A080-6C1A3912CD99}" srcOrd="1" destOrd="0" presId="urn:microsoft.com/office/officeart/2005/8/layout/arrow2"/>
    <dgm:cxn modelId="{357DD657-BE25-4FB3-B263-159368895C75}" type="presParOf" srcId="{C76A1791-AEF7-4B5D-A080-6C1A3912CD99}" destId="{29C679F9-2107-41B8-AF3B-73A9452B5C7C}" srcOrd="0" destOrd="0" presId="urn:microsoft.com/office/officeart/2005/8/layout/arrow2"/>
    <dgm:cxn modelId="{E1047392-5F63-426C-8359-0E8A58A42A2E}" type="presParOf" srcId="{C76A1791-AEF7-4B5D-A080-6C1A3912CD99}" destId="{D6053B90-9E87-4099-8C87-315321790305}" srcOrd="1" destOrd="0" presId="urn:microsoft.com/office/officeart/2005/8/layout/arrow2"/>
    <dgm:cxn modelId="{B8F238A5-C532-4180-A521-562B5546F98F}" type="presParOf" srcId="{C76A1791-AEF7-4B5D-A080-6C1A3912CD99}" destId="{8CAEFE5F-9E6D-4747-B641-DE056388266C}" srcOrd="2" destOrd="0" presId="urn:microsoft.com/office/officeart/2005/8/layout/arrow2"/>
    <dgm:cxn modelId="{3626F415-3F34-42C6-9431-934128B39F85}" type="presParOf" srcId="{C76A1791-AEF7-4B5D-A080-6C1A3912CD99}" destId="{18EFEC23-A580-4427-A2D0-5B39AB37CB6F}" srcOrd="3" destOrd="0" presId="urn:microsoft.com/office/officeart/2005/8/layout/arrow2"/>
    <dgm:cxn modelId="{273C521B-20FD-4CC3-B5EF-57FD6B2F56E1}" type="presParOf" srcId="{C76A1791-AEF7-4B5D-A080-6C1A3912CD99}" destId="{A9E87D1C-54B0-4AE5-BAA8-6435A93F1850}" srcOrd="4" destOrd="0" presId="urn:microsoft.com/office/officeart/2005/8/layout/arrow2"/>
    <dgm:cxn modelId="{8C6683EA-9CE9-4AEC-803D-0EB54DA2F6AF}" type="presParOf" srcId="{C76A1791-AEF7-4B5D-A080-6C1A3912CD99}" destId="{A8CC3143-716F-477A-BB49-91EDCF5F559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7942A0-B7D2-4B14-8FEA-55FC702F5BE7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5A5E99-E976-4550-8F80-53CC813F2F5A}">
      <dgm:prSet phldrT="[Text]"/>
      <dgm:spPr>
        <a:gradFill rotWithShape="0">
          <a:gsLst>
            <a:gs pos="0">
              <a:srgbClr val="703000"/>
            </a:gs>
            <a:gs pos="50000">
              <a:srgbClr val="A44A00"/>
            </a:gs>
            <a:gs pos="70000">
              <a:srgbClr val="BC5500"/>
            </a:gs>
            <a:gs pos="100000">
              <a:srgbClr val="F26D00"/>
            </a:gs>
          </a:gsLst>
        </a:gradFill>
      </dgm:spPr>
      <dgm:t>
        <a:bodyPr/>
        <a:lstStyle/>
        <a:p>
          <a:r>
            <a:rPr lang="en-US" dirty="0" smtClean="0"/>
            <a:t>FASTA : TA | GC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03339A0D-5DC0-4B29-8353-C5AEBFD4DE86}" type="parTrans" cxnId="{D1A4D8E6-F04E-4AB1-8D0C-63DC7AB1E81F}">
      <dgm:prSet/>
      <dgm:spPr/>
      <dgm:t>
        <a:bodyPr/>
        <a:lstStyle/>
        <a:p>
          <a:endParaRPr lang="en-US"/>
        </a:p>
      </dgm:t>
    </dgm:pt>
    <dgm:pt modelId="{8877691F-1B60-4485-9174-DDEC7EE68B70}" type="sibTrans" cxnId="{D1A4D8E6-F04E-4AB1-8D0C-63DC7AB1E81F}">
      <dgm:prSet/>
      <dgm:spPr/>
      <dgm:t>
        <a:bodyPr/>
        <a:lstStyle/>
        <a:p>
          <a:endParaRPr lang="en-US"/>
        </a:p>
      </dgm:t>
    </dgm:pt>
    <dgm:pt modelId="{8EC937D8-BD76-4A12-A3E5-900D5C1E2E05}">
      <dgm:prSet phldrT="[Text]"/>
      <dgm:spPr/>
      <dgm:t>
        <a:bodyPr/>
        <a:lstStyle/>
        <a:p>
          <a:r>
            <a:rPr lang="en-US" dirty="0" smtClean="0"/>
            <a:t>Base 4: 01 | 23</a:t>
          </a:r>
          <a:endParaRPr lang="en-US" dirty="0"/>
        </a:p>
      </dgm:t>
    </dgm:pt>
    <dgm:pt modelId="{8265EE85-9851-494E-A6D3-1CDACE947DF3}" type="parTrans" cxnId="{43DC8383-AEE5-490C-A8E5-1F216F2B8FE6}">
      <dgm:prSet/>
      <dgm:spPr/>
      <dgm:t>
        <a:bodyPr/>
        <a:lstStyle/>
        <a:p>
          <a:endParaRPr lang="en-US"/>
        </a:p>
      </dgm:t>
    </dgm:pt>
    <dgm:pt modelId="{B3EFD4A5-9FA1-4ABE-B722-05162509509B}" type="sibTrans" cxnId="{43DC8383-AEE5-490C-A8E5-1F216F2B8FE6}">
      <dgm:prSet/>
      <dgm:spPr/>
      <dgm:t>
        <a:bodyPr/>
        <a:lstStyle/>
        <a:p>
          <a:endParaRPr lang="en-US"/>
        </a:p>
      </dgm:t>
    </dgm:pt>
    <dgm:pt modelId="{7133ECF5-4190-4604-AA2F-03C9A0A9210F}">
      <dgm:prSet phldrT="[Text]"/>
      <dgm:spPr>
        <a:gradFill rotWithShape="0">
          <a:gsLst>
            <a:gs pos="0">
              <a:srgbClr val="394404"/>
            </a:gs>
            <a:gs pos="50000">
              <a:srgbClr val="5F6F0F"/>
            </a:gs>
            <a:gs pos="70000">
              <a:srgbClr val="65741A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</a:gradFill>
      </dgm:spPr>
      <dgm:t>
        <a:bodyPr/>
        <a:lstStyle/>
        <a:p>
          <a:r>
            <a:rPr lang="en-US" dirty="0" smtClean="0"/>
            <a:t>Base 16: 1 | Base 10: 11 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7D1B29D7-21DD-436A-8F7C-E87DE53C1431}" type="parTrans" cxnId="{011A9761-E983-4C7D-AB1D-2038261D8FF8}">
      <dgm:prSet/>
      <dgm:spPr/>
      <dgm:t>
        <a:bodyPr/>
        <a:lstStyle/>
        <a:p>
          <a:endParaRPr lang="en-US"/>
        </a:p>
      </dgm:t>
    </dgm:pt>
    <dgm:pt modelId="{46037378-034A-4662-877A-B53E1DA069A3}" type="sibTrans" cxnId="{011A9761-E983-4C7D-AB1D-2038261D8FF8}">
      <dgm:prSet/>
      <dgm:spPr/>
      <dgm:t>
        <a:bodyPr/>
        <a:lstStyle/>
        <a:p>
          <a:endParaRPr lang="en-US"/>
        </a:p>
      </dgm:t>
    </dgm:pt>
    <dgm:pt modelId="{2436BA15-80CA-459E-8716-6494D2F36318}">
      <dgm:prSet phldrT="[Text]"/>
      <dgm:spPr>
        <a:gradFill rotWithShape="0">
          <a:gsLst>
            <a:gs pos="0">
              <a:srgbClr val="394404"/>
            </a:gs>
            <a:gs pos="50000">
              <a:srgbClr val="5F6F0F"/>
            </a:gs>
            <a:gs pos="70000">
              <a:srgbClr val="65741A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</a:gradFill>
      </dgm:spPr>
      <dgm:t>
        <a:bodyPr/>
        <a:lstStyle/>
        <a:p>
          <a:r>
            <a:rPr lang="en-US" dirty="0" smtClean="0"/>
            <a:t>Tone: Pitch | Duration</a:t>
          </a:r>
        </a:p>
        <a:p>
          <a:r>
            <a:rPr lang="en-US" dirty="0" smtClean="0"/>
            <a:t>                 C | 11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99C28211-4C94-43EB-9128-F04CBE670D63}" type="parTrans" cxnId="{4F31175F-FFE9-4EAC-AC87-EE29D02F683A}">
      <dgm:prSet/>
      <dgm:spPr/>
      <dgm:t>
        <a:bodyPr/>
        <a:lstStyle/>
        <a:p>
          <a:endParaRPr lang="en-US"/>
        </a:p>
      </dgm:t>
    </dgm:pt>
    <dgm:pt modelId="{609AD38E-B26B-41D0-BB8F-5EDE15AE4048}" type="sibTrans" cxnId="{4F31175F-FFE9-4EAC-AC87-EE29D02F683A}">
      <dgm:prSet/>
      <dgm:spPr/>
      <dgm:t>
        <a:bodyPr/>
        <a:lstStyle/>
        <a:p>
          <a:endParaRPr lang="en-US"/>
        </a:p>
      </dgm:t>
    </dgm:pt>
    <dgm:pt modelId="{1D84D8B6-AB32-4491-B5D2-EFE3D7668B88}" type="pres">
      <dgm:prSet presAssocID="{CD7942A0-B7D2-4B14-8FEA-55FC702F5BE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0E8213-E460-4EB7-9A92-C2B1CC553F0D}" type="pres">
      <dgm:prSet presAssocID="{CD7942A0-B7D2-4B14-8FEA-55FC702F5BE7}" presName="dummyMaxCanvas" presStyleCnt="0">
        <dgm:presLayoutVars/>
      </dgm:prSet>
      <dgm:spPr/>
    </dgm:pt>
    <dgm:pt modelId="{31410FD7-646A-47C6-86BD-5F4770079E91}" type="pres">
      <dgm:prSet presAssocID="{CD7942A0-B7D2-4B14-8FEA-55FC702F5BE7}" presName="FourNodes_1" presStyleLbl="node1" presStyleIdx="0" presStyleCnt="4" custAng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C90038-FB9B-43E7-8B40-C884A5D65683}" type="pres">
      <dgm:prSet presAssocID="{CD7942A0-B7D2-4B14-8FEA-55FC702F5BE7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B24842-EE11-4FC2-BFB8-38FA64F2D991}" type="pres">
      <dgm:prSet presAssocID="{CD7942A0-B7D2-4B14-8FEA-55FC702F5BE7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C6916-FAAC-48CF-9160-9153364FE303}" type="pres">
      <dgm:prSet presAssocID="{CD7942A0-B7D2-4B14-8FEA-55FC702F5BE7}" presName="FourNodes_4" presStyleLbl="node1" presStyleIdx="3" presStyleCnt="4" custLinFactNeighborX="66904" custLinFactNeighborY="255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E6CACB-C70A-4C0E-B643-D69558D4691B}" type="pres">
      <dgm:prSet presAssocID="{CD7942A0-B7D2-4B14-8FEA-55FC702F5BE7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72341-BB10-4D55-A6D0-0C936BF89E1A}" type="pres">
      <dgm:prSet presAssocID="{CD7942A0-B7D2-4B14-8FEA-55FC702F5BE7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5905E-5FE0-4CFD-9E56-79DE0F3F58FE}" type="pres">
      <dgm:prSet presAssocID="{CD7942A0-B7D2-4B14-8FEA-55FC702F5BE7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801119-3D1D-4AF5-B874-4486703D95BE}" type="pres">
      <dgm:prSet presAssocID="{CD7942A0-B7D2-4B14-8FEA-55FC702F5BE7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60F2D4-669F-42F8-BE4D-7C3ADD6BA799}" type="pres">
      <dgm:prSet presAssocID="{CD7942A0-B7D2-4B14-8FEA-55FC702F5BE7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E37F2-1ACA-47FA-B3EF-2768210AA9DA}" type="pres">
      <dgm:prSet presAssocID="{CD7942A0-B7D2-4B14-8FEA-55FC702F5BE7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8870F4-806C-44FA-A8AA-487924CFA9FE}" type="pres">
      <dgm:prSet presAssocID="{CD7942A0-B7D2-4B14-8FEA-55FC702F5BE7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31175F-FFE9-4EAC-AC87-EE29D02F683A}" srcId="{CD7942A0-B7D2-4B14-8FEA-55FC702F5BE7}" destId="{2436BA15-80CA-459E-8716-6494D2F36318}" srcOrd="3" destOrd="0" parTransId="{99C28211-4C94-43EB-9128-F04CBE670D63}" sibTransId="{609AD38E-B26B-41D0-BB8F-5EDE15AE4048}"/>
    <dgm:cxn modelId="{E7BAF1D7-451E-4EFC-80EF-EFED4D8350E9}" type="presOf" srcId="{CD7942A0-B7D2-4B14-8FEA-55FC702F5BE7}" destId="{1D84D8B6-AB32-4491-B5D2-EFE3D7668B88}" srcOrd="0" destOrd="0" presId="urn:microsoft.com/office/officeart/2005/8/layout/vProcess5"/>
    <dgm:cxn modelId="{7A946EB5-9530-419E-8616-8496640A7781}" type="presOf" srcId="{095A5E99-E976-4550-8F80-53CC813F2F5A}" destId="{ED801119-3D1D-4AF5-B874-4486703D95BE}" srcOrd="1" destOrd="0" presId="urn:microsoft.com/office/officeart/2005/8/layout/vProcess5"/>
    <dgm:cxn modelId="{D367631F-0A2D-49AB-BE2D-5CDFD089B555}" type="presOf" srcId="{B3EFD4A5-9FA1-4ABE-B722-05162509509B}" destId="{DAB72341-BB10-4D55-A6D0-0C936BF89E1A}" srcOrd="0" destOrd="0" presId="urn:microsoft.com/office/officeart/2005/8/layout/vProcess5"/>
    <dgm:cxn modelId="{011A9761-E983-4C7D-AB1D-2038261D8FF8}" srcId="{CD7942A0-B7D2-4B14-8FEA-55FC702F5BE7}" destId="{7133ECF5-4190-4604-AA2F-03C9A0A9210F}" srcOrd="2" destOrd="0" parTransId="{7D1B29D7-21DD-436A-8F7C-E87DE53C1431}" sibTransId="{46037378-034A-4662-877A-B53E1DA069A3}"/>
    <dgm:cxn modelId="{73453224-321A-419E-BEE8-CC20B8072DBB}" type="presOf" srcId="{7133ECF5-4190-4604-AA2F-03C9A0A9210F}" destId="{C4B24842-EE11-4FC2-BFB8-38FA64F2D991}" srcOrd="0" destOrd="0" presId="urn:microsoft.com/office/officeart/2005/8/layout/vProcess5"/>
    <dgm:cxn modelId="{4B55BA35-1119-43A3-95E8-31141984BFF7}" type="presOf" srcId="{095A5E99-E976-4550-8F80-53CC813F2F5A}" destId="{31410FD7-646A-47C6-86BD-5F4770079E91}" srcOrd="0" destOrd="0" presId="urn:microsoft.com/office/officeart/2005/8/layout/vProcess5"/>
    <dgm:cxn modelId="{9B5DF9B9-75F0-42C0-98A9-4C304AAE8750}" type="presOf" srcId="{46037378-034A-4662-877A-B53E1DA069A3}" destId="{71C5905E-5FE0-4CFD-9E56-79DE0F3F58FE}" srcOrd="0" destOrd="0" presId="urn:microsoft.com/office/officeart/2005/8/layout/vProcess5"/>
    <dgm:cxn modelId="{D1A4D8E6-F04E-4AB1-8D0C-63DC7AB1E81F}" srcId="{CD7942A0-B7D2-4B14-8FEA-55FC702F5BE7}" destId="{095A5E99-E976-4550-8F80-53CC813F2F5A}" srcOrd="0" destOrd="0" parTransId="{03339A0D-5DC0-4B29-8353-C5AEBFD4DE86}" sibTransId="{8877691F-1B60-4485-9174-DDEC7EE68B70}"/>
    <dgm:cxn modelId="{3E27533F-287E-4D03-81F7-D493B26F8A09}" type="presOf" srcId="{8EC937D8-BD76-4A12-A3E5-900D5C1E2E05}" destId="{0EC90038-FB9B-43E7-8B40-C884A5D65683}" srcOrd="0" destOrd="0" presId="urn:microsoft.com/office/officeart/2005/8/layout/vProcess5"/>
    <dgm:cxn modelId="{F2462582-7F74-46FA-AA72-24EFC96C3C2B}" type="presOf" srcId="{8EC937D8-BD76-4A12-A3E5-900D5C1E2E05}" destId="{CC60F2D4-669F-42F8-BE4D-7C3ADD6BA799}" srcOrd="1" destOrd="0" presId="urn:microsoft.com/office/officeart/2005/8/layout/vProcess5"/>
    <dgm:cxn modelId="{3513490C-4642-49AD-95AE-884A8F657701}" type="presOf" srcId="{2436BA15-80CA-459E-8716-6494D2F36318}" destId="{05FC6916-FAAC-48CF-9160-9153364FE303}" srcOrd="0" destOrd="0" presId="urn:microsoft.com/office/officeart/2005/8/layout/vProcess5"/>
    <dgm:cxn modelId="{90DEA9CE-0709-4B55-9D6E-81C209520E09}" type="presOf" srcId="{7133ECF5-4190-4604-AA2F-03C9A0A9210F}" destId="{3AFE37F2-1ACA-47FA-B3EF-2768210AA9DA}" srcOrd="1" destOrd="0" presId="urn:microsoft.com/office/officeart/2005/8/layout/vProcess5"/>
    <dgm:cxn modelId="{CAE57C7B-418F-42B1-BFEB-61799FCB6378}" type="presOf" srcId="{2436BA15-80CA-459E-8716-6494D2F36318}" destId="{9E8870F4-806C-44FA-A8AA-487924CFA9FE}" srcOrd="1" destOrd="0" presId="urn:microsoft.com/office/officeart/2005/8/layout/vProcess5"/>
    <dgm:cxn modelId="{22BEEDF2-A272-4B73-93D6-0B023D82C088}" type="presOf" srcId="{8877691F-1B60-4485-9174-DDEC7EE68B70}" destId="{A6E6CACB-C70A-4C0E-B643-D69558D4691B}" srcOrd="0" destOrd="0" presId="urn:microsoft.com/office/officeart/2005/8/layout/vProcess5"/>
    <dgm:cxn modelId="{43DC8383-AEE5-490C-A8E5-1F216F2B8FE6}" srcId="{CD7942A0-B7D2-4B14-8FEA-55FC702F5BE7}" destId="{8EC937D8-BD76-4A12-A3E5-900D5C1E2E05}" srcOrd="1" destOrd="0" parTransId="{8265EE85-9851-494E-A6D3-1CDACE947DF3}" sibTransId="{B3EFD4A5-9FA1-4ABE-B722-05162509509B}"/>
    <dgm:cxn modelId="{1AD7858C-412A-4731-B1AA-55B9D3FF1A98}" type="presParOf" srcId="{1D84D8B6-AB32-4491-B5D2-EFE3D7668B88}" destId="{3E0E8213-E460-4EB7-9A92-C2B1CC553F0D}" srcOrd="0" destOrd="0" presId="urn:microsoft.com/office/officeart/2005/8/layout/vProcess5"/>
    <dgm:cxn modelId="{6E7E1431-2F93-48CA-863C-28C6BCA03CAD}" type="presParOf" srcId="{1D84D8B6-AB32-4491-B5D2-EFE3D7668B88}" destId="{31410FD7-646A-47C6-86BD-5F4770079E91}" srcOrd="1" destOrd="0" presId="urn:microsoft.com/office/officeart/2005/8/layout/vProcess5"/>
    <dgm:cxn modelId="{85640C48-9B5E-48E6-A313-F71FB99B5DD3}" type="presParOf" srcId="{1D84D8B6-AB32-4491-B5D2-EFE3D7668B88}" destId="{0EC90038-FB9B-43E7-8B40-C884A5D65683}" srcOrd="2" destOrd="0" presId="urn:microsoft.com/office/officeart/2005/8/layout/vProcess5"/>
    <dgm:cxn modelId="{1280EF37-6E09-4FA2-AB5B-431DA0B90A55}" type="presParOf" srcId="{1D84D8B6-AB32-4491-B5D2-EFE3D7668B88}" destId="{C4B24842-EE11-4FC2-BFB8-38FA64F2D991}" srcOrd="3" destOrd="0" presId="urn:microsoft.com/office/officeart/2005/8/layout/vProcess5"/>
    <dgm:cxn modelId="{02FB5E3D-FA3E-4042-8DBF-6DEFEBE69513}" type="presParOf" srcId="{1D84D8B6-AB32-4491-B5D2-EFE3D7668B88}" destId="{05FC6916-FAAC-48CF-9160-9153364FE303}" srcOrd="4" destOrd="0" presId="urn:microsoft.com/office/officeart/2005/8/layout/vProcess5"/>
    <dgm:cxn modelId="{AFC7DF3B-0162-4D27-8DD9-AE48F5CA6FFB}" type="presParOf" srcId="{1D84D8B6-AB32-4491-B5D2-EFE3D7668B88}" destId="{A6E6CACB-C70A-4C0E-B643-D69558D4691B}" srcOrd="5" destOrd="0" presId="urn:microsoft.com/office/officeart/2005/8/layout/vProcess5"/>
    <dgm:cxn modelId="{8B322B78-88BC-48D5-93FD-FD68894A4363}" type="presParOf" srcId="{1D84D8B6-AB32-4491-B5D2-EFE3D7668B88}" destId="{DAB72341-BB10-4D55-A6D0-0C936BF89E1A}" srcOrd="6" destOrd="0" presId="urn:microsoft.com/office/officeart/2005/8/layout/vProcess5"/>
    <dgm:cxn modelId="{D6FECED0-922B-4855-A84B-4C61196B5347}" type="presParOf" srcId="{1D84D8B6-AB32-4491-B5D2-EFE3D7668B88}" destId="{71C5905E-5FE0-4CFD-9E56-79DE0F3F58FE}" srcOrd="7" destOrd="0" presId="urn:microsoft.com/office/officeart/2005/8/layout/vProcess5"/>
    <dgm:cxn modelId="{CE456A35-37DE-4FF2-83A6-A7C6DAECA77C}" type="presParOf" srcId="{1D84D8B6-AB32-4491-B5D2-EFE3D7668B88}" destId="{ED801119-3D1D-4AF5-B874-4486703D95BE}" srcOrd="8" destOrd="0" presId="urn:microsoft.com/office/officeart/2005/8/layout/vProcess5"/>
    <dgm:cxn modelId="{E79DE702-AA1E-4BD1-AFBA-031EA585ABD2}" type="presParOf" srcId="{1D84D8B6-AB32-4491-B5D2-EFE3D7668B88}" destId="{CC60F2D4-669F-42F8-BE4D-7C3ADD6BA799}" srcOrd="9" destOrd="0" presId="urn:microsoft.com/office/officeart/2005/8/layout/vProcess5"/>
    <dgm:cxn modelId="{E64AE2F1-413E-49B2-95A8-83AB3D5CBB6C}" type="presParOf" srcId="{1D84D8B6-AB32-4491-B5D2-EFE3D7668B88}" destId="{3AFE37F2-1ACA-47FA-B3EF-2768210AA9DA}" srcOrd="10" destOrd="0" presId="urn:microsoft.com/office/officeart/2005/8/layout/vProcess5"/>
    <dgm:cxn modelId="{FBAF2996-E48A-4102-8359-B18FABEF04A6}" type="presParOf" srcId="{1D84D8B6-AB32-4491-B5D2-EFE3D7668B88}" destId="{9E8870F4-806C-44FA-A8AA-487924CFA9F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7942A0-B7D2-4B14-8FEA-55FC702F5BE7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5A5E99-E976-4550-8F80-53CC813F2F5A}">
      <dgm:prSet phldrT="[Text]"/>
      <dgm:spPr>
        <a:gradFill rotWithShape="0">
          <a:gsLst>
            <a:gs pos="0">
              <a:srgbClr val="703000"/>
            </a:gs>
            <a:gs pos="50000">
              <a:srgbClr val="A44A00"/>
            </a:gs>
            <a:gs pos="70000">
              <a:srgbClr val="BC5500"/>
            </a:gs>
            <a:gs pos="100000">
              <a:srgbClr val="F26D00"/>
            </a:gs>
          </a:gsLst>
        </a:gradFill>
      </dgm:spPr>
      <dgm:t>
        <a:bodyPr/>
        <a:lstStyle/>
        <a:p>
          <a:r>
            <a:rPr lang="en-US" dirty="0" smtClean="0"/>
            <a:t>FASTA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03339A0D-5DC0-4B29-8353-C5AEBFD4DE86}" type="parTrans" cxnId="{D1A4D8E6-F04E-4AB1-8D0C-63DC7AB1E81F}">
      <dgm:prSet/>
      <dgm:spPr/>
      <dgm:t>
        <a:bodyPr/>
        <a:lstStyle/>
        <a:p>
          <a:endParaRPr lang="en-US"/>
        </a:p>
      </dgm:t>
    </dgm:pt>
    <dgm:pt modelId="{8877691F-1B60-4485-9174-DDEC7EE68B70}" type="sibTrans" cxnId="{D1A4D8E6-F04E-4AB1-8D0C-63DC7AB1E81F}">
      <dgm:prSet/>
      <dgm:spPr/>
      <dgm:t>
        <a:bodyPr/>
        <a:lstStyle/>
        <a:p>
          <a:endParaRPr lang="en-US"/>
        </a:p>
      </dgm:t>
    </dgm:pt>
    <dgm:pt modelId="{8EC937D8-BD76-4A12-A3E5-900D5C1E2E05}">
      <dgm:prSet phldrT="[Text]"/>
      <dgm:spPr>
        <a:gradFill rotWithShape="0">
          <a:gsLst>
            <a:gs pos="0">
              <a:srgbClr val="394404"/>
            </a:gs>
            <a:gs pos="50000">
              <a:srgbClr val="5F6F0F"/>
            </a:gs>
            <a:gs pos="70000">
              <a:srgbClr val="65741A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</a:gradFill>
      </dgm:spPr>
      <dgm:t>
        <a:bodyPr/>
        <a:lstStyle/>
        <a:p>
          <a:r>
            <a:rPr lang="en-US" dirty="0" smtClean="0"/>
            <a:t>Amino Acid Codon Parsing to Pitch &amp; Duration in </a:t>
          </a:r>
          <a:r>
            <a:rPr lang="en-US" dirty="0" err="1" smtClean="0"/>
            <a:t>LilyPond</a:t>
          </a:r>
          <a:endParaRPr lang="en-US" dirty="0"/>
        </a:p>
      </dgm:t>
    </dgm:pt>
    <dgm:pt modelId="{8265EE85-9851-494E-A6D3-1CDACE947DF3}" type="parTrans" cxnId="{43DC8383-AEE5-490C-A8E5-1F216F2B8FE6}">
      <dgm:prSet/>
      <dgm:spPr/>
      <dgm:t>
        <a:bodyPr/>
        <a:lstStyle/>
        <a:p>
          <a:endParaRPr lang="en-US"/>
        </a:p>
      </dgm:t>
    </dgm:pt>
    <dgm:pt modelId="{B3EFD4A5-9FA1-4ABE-B722-05162509509B}" type="sibTrans" cxnId="{43DC8383-AEE5-490C-A8E5-1F216F2B8FE6}">
      <dgm:prSet/>
      <dgm:spPr/>
      <dgm:t>
        <a:bodyPr/>
        <a:lstStyle/>
        <a:p>
          <a:endParaRPr lang="en-US"/>
        </a:p>
      </dgm:t>
    </dgm:pt>
    <dgm:pt modelId="{8E2D8AE3-8508-418E-A55E-40E2A85C7D0E}">
      <dgm:prSet phldrT="[Text]"/>
      <dgm:spPr>
        <a:gradFill rotWithShape="0">
          <a:gsLst>
            <a:gs pos="0">
              <a:srgbClr val="394404"/>
            </a:gs>
            <a:gs pos="50000">
              <a:srgbClr val="5F6F0F"/>
            </a:gs>
            <a:gs pos="70000">
              <a:srgbClr val="65741A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</a:gradFill>
      </dgm:spPr>
      <dgm:t>
        <a:bodyPr/>
        <a:lstStyle/>
        <a:p>
          <a:r>
            <a:rPr lang="en-US" dirty="0" smtClean="0"/>
            <a:t>PDF Musical Score &amp; MIDI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E873699E-0ADB-49CF-82A3-C516687C17F9}" type="parTrans" cxnId="{D5068B97-0C5D-4109-A946-F25AD1E51789}">
      <dgm:prSet/>
      <dgm:spPr/>
      <dgm:t>
        <a:bodyPr/>
        <a:lstStyle/>
        <a:p>
          <a:endParaRPr lang="en-US"/>
        </a:p>
      </dgm:t>
    </dgm:pt>
    <dgm:pt modelId="{8ED4D6D5-13C6-4680-908C-D5222D65C90D}" type="sibTrans" cxnId="{D5068B97-0C5D-4109-A946-F25AD1E51789}">
      <dgm:prSet/>
      <dgm:spPr/>
      <dgm:t>
        <a:bodyPr/>
        <a:lstStyle/>
        <a:p>
          <a:endParaRPr lang="en-US"/>
        </a:p>
      </dgm:t>
    </dgm:pt>
    <dgm:pt modelId="{CCAC7901-BA1B-4321-AB1E-D92DB718D7D4}">
      <dgm:prSet phldrT="[Text]"/>
      <dgm:spPr>
        <a:gradFill rotWithShape="0">
          <a:gsLst>
            <a:gs pos="0">
              <a:srgbClr val="394404"/>
            </a:gs>
            <a:gs pos="50000">
              <a:srgbClr val="5F6F0F"/>
            </a:gs>
            <a:gs pos="70000">
              <a:srgbClr val="65741A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</a:gradFill>
      </dgm:spPr>
      <dgm:t>
        <a:bodyPr/>
        <a:lstStyle/>
        <a:p>
          <a:endParaRPr lang="en-US"/>
        </a:p>
      </dgm:t>
      <dgm:extLst/>
    </dgm:pt>
    <dgm:pt modelId="{33C8CC7B-9B5D-4F90-BB94-7FC5D42199E2}" type="parTrans" cxnId="{0477D198-F240-4056-ADE4-180F70A2BDB6}">
      <dgm:prSet/>
      <dgm:spPr/>
      <dgm:t>
        <a:bodyPr/>
        <a:lstStyle/>
        <a:p>
          <a:endParaRPr lang="en-US"/>
        </a:p>
      </dgm:t>
    </dgm:pt>
    <dgm:pt modelId="{AA92C0C1-1CDE-44BF-9CAD-7EE4D0E93E9D}" type="sibTrans" cxnId="{0477D198-F240-4056-ADE4-180F70A2BDB6}">
      <dgm:prSet/>
      <dgm:spPr/>
      <dgm:t>
        <a:bodyPr/>
        <a:lstStyle/>
        <a:p>
          <a:endParaRPr lang="en-US"/>
        </a:p>
      </dgm:t>
    </dgm:pt>
    <dgm:pt modelId="{BFA99378-98DE-4CFB-8127-75B74BF84DE8}">
      <dgm:prSet phldrT="[Text]"/>
      <dgm:spPr>
        <a:gradFill rotWithShape="0">
          <a:gsLst>
            <a:gs pos="0">
              <a:srgbClr val="703000"/>
            </a:gs>
            <a:gs pos="50000">
              <a:srgbClr val="A44A00"/>
            </a:gs>
            <a:gs pos="70000">
              <a:srgbClr val="BC5500"/>
            </a:gs>
            <a:gs pos="100000">
              <a:srgbClr val="F26D00"/>
            </a:gs>
          </a:gsLst>
        </a:gradFill>
      </dgm:spPr>
      <dgm:t>
        <a:bodyPr/>
        <a:lstStyle/>
        <a:p>
          <a:r>
            <a:rPr lang="en-US" dirty="0" smtClean="0"/>
            <a:t>Gene System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E326CD32-E7F5-44CE-B2FA-AA0A9859110E}" type="parTrans" cxnId="{D5E347F6-BAE7-45C4-87FA-1E53FAD58780}">
      <dgm:prSet/>
      <dgm:spPr/>
      <dgm:t>
        <a:bodyPr/>
        <a:lstStyle/>
        <a:p>
          <a:endParaRPr lang="en-US"/>
        </a:p>
      </dgm:t>
    </dgm:pt>
    <dgm:pt modelId="{AB8DF61F-6C70-4417-8722-A5E042045547}" type="sibTrans" cxnId="{D5E347F6-BAE7-45C4-87FA-1E53FAD58780}">
      <dgm:prSet/>
      <dgm:spPr/>
      <dgm:t>
        <a:bodyPr/>
        <a:lstStyle/>
        <a:p>
          <a:endParaRPr lang="en-US"/>
        </a:p>
      </dgm:t>
    </dgm:pt>
    <dgm:pt modelId="{8D538DC3-1EB8-4DEE-9AC5-07D0B6A6276C}">
      <dgm:prSet phldrT="[Text]"/>
      <dgm:spPr>
        <a:gradFill rotWithShape="0">
          <a:gsLst>
            <a:gs pos="0">
              <a:srgbClr val="703000"/>
            </a:gs>
            <a:gs pos="50000">
              <a:srgbClr val="A44A00"/>
            </a:gs>
            <a:gs pos="70000">
              <a:srgbClr val="BC5500"/>
            </a:gs>
            <a:gs pos="100000">
              <a:srgbClr val="F26D00"/>
            </a:gs>
          </a:gsLst>
        </a:gradFill>
      </dgm:spPr>
      <dgm:t>
        <a:bodyPr/>
        <a:lstStyle/>
        <a:p>
          <a:r>
            <a:rPr lang="en-US" dirty="0" smtClean="0"/>
            <a:t>Split out Complement Strand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CBAEB83A-2185-489E-9780-544AE47D4FE3}" type="parTrans" cxnId="{0BA3AB62-3F87-4585-9D3A-46D475A6D1E2}">
      <dgm:prSet/>
      <dgm:spPr/>
      <dgm:t>
        <a:bodyPr/>
        <a:lstStyle/>
        <a:p>
          <a:endParaRPr lang="en-US"/>
        </a:p>
      </dgm:t>
    </dgm:pt>
    <dgm:pt modelId="{99722D94-6FEF-4674-A9FD-47E7B05A1D5B}" type="sibTrans" cxnId="{0BA3AB62-3F87-4585-9D3A-46D475A6D1E2}">
      <dgm:prSet/>
      <dgm:spPr/>
      <dgm:t>
        <a:bodyPr/>
        <a:lstStyle/>
        <a:p>
          <a:endParaRPr lang="en-US"/>
        </a:p>
      </dgm:t>
    </dgm:pt>
    <dgm:pt modelId="{1D84D8B6-AB32-4491-B5D2-EFE3D7668B88}" type="pres">
      <dgm:prSet presAssocID="{CD7942A0-B7D2-4B14-8FEA-55FC702F5BE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0E8213-E460-4EB7-9A92-C2B1CC553F0D}" type="pres">
      <dgm:prSet presAssocID="{CD7942A0-B7D2-4B14-8FEA-55FC702F5BE7}" presName="dummyMaxCanvas" presStyleCnt="0">
        <dgm:presLayoutVars/>
      </dgm:prSet>
      <dgm:spPr/>
    </dgm:pt>
    <dgm:pt modelId="{5B223D53-CBDE-4B4B-A1C2-4176A81CC1C6}" type="pres">
      <dgm:prSet presAssocID="{CD7942A0-B7D2-4B14-8FEA-55FC702F5BE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0DB721-7381-45A9-84C7-A08C6839300C}" type="pres">
      <dgm:prSet presAssocID="{CD7942A0-B7D2-4B14-8FEA-55FC702F5BE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017A27-291F-4B12-AECA-4D4F087E9FCE}" type="pres">
      <dgm:prSet presAssocID="{CD7942A0-B7D2-4B14-8FEA-55FC702F5BE7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967E9-A554-4AC8-9B37-6180E54B084B}" type="pres">
      <dgm:prSet presAssocID="{CD7942A0-B7D2-4B14-8FEA-55FC702F5BE7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76264-8292-4815-A812-C14F9F9DA14A}" type="pres">
      <dgm:prSet presAssocID="{CD7942A0-B7D2-4B14-8FEA-55FC702F5BE7}" presName="FiveNodes_5" presStyleLbl="node1" presStyleIdx="4" presStyleCnt="5">
        <dgm:presLayoutVars>
          <dgm:bulletEnabled val="1"/>
        </dgm:presLayoutVars>
      </dgm:prSet>
      <dgm:spPr>
        <a:gradFill rotWithShape="0">
          <a:gsLst>
            <a:gs pos="0">
              <a:srgbClr val="394404"/>
            </a:gs>
            <a:gs pos="50000">
              <a:srgbClr val="5F6F0F"/>
            </a:gs>
            <a:gs pos="70000">
              <a:srgbClr val="65741A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84FE534C-73F4-4EFF-9B56-7AC939B8E1EF}" type="pres">
      <dgm:prSet presAssocID="{CD7942A0-B7D2-4B14-8FEA-55FC702F5BE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1E92F1-242E-4C6B-8862-02258BD95995}" type="pres">
      <dgm:prSet presAssocID="{CD7942A0-B7D2-4B14-8FEA-55FC702F5BE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F40E296-EA7A-4F57-A51B-F70397B00733}" type="pres">
      <dgm:prSet presAssocID="{CD7942A0-B7D2-4B14-8FEA-55FC702F5BE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AAF0E72-0BB5-47CC-8392-0ADF8E2BAA4D}" type="pres">
      <dgm:prSet presAssocID="{CD7942A0-B7D2-4B14-8FEA-55FC702F5BE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D7F7D-263C-4A7B-8828-4CDB8CBFE63B}" type="pres">
      <dgm:prSet presAssocID="{CD7942A0-B7D2-4B14-8FEA-55FC702F5BE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7EFF1E-4680-4DAC-AD85-24D558A6E9BB}" type="pres">
      <dgm:prSet presAssocID="{CD7942A0-B7D2-4B14-8FEA-55FC702F5BE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98880C-98FB-48C9-8072-C9625EA887EE}" type="pres">
      <dgm:prSet presAssocID="{CD7942A0-B7D2-4B14-8FEA-55FC702F5BE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BA79BE-287D-4CEE-B283-4306810AFC61}" type="pres">
      <dgm:prSet presAssocID="{CD7942A0-B7D2-4B14-8FEA-55FC702F5BE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C80BB2-F482-4ECF-80F0-A9F7C8D75467}" type="pres">
      <dgm:prSet presAssocID="{CD7942A0-B7D2-4B14-8FEA-55FC702F5BE7}" presName="FiveNodes_5_text" presStyleLbl="node1" presStyleIdx="4" presStyleCnt="5">
        <dgm:presLayoutVars>
          <dgm:bulletEnabled val="1"/>
        </dgm:presLayoutVars>
      </dgm:prSet>
      <dgm:spPr>
        <a:gradFill rotWithShape="0">
          <a:gsLst>
            <a:gs pos="0">
              <a:srgbClr val="394404"/>
            </a:gs>
            <a:gs pos="50000">
              <a:srgbClr val="5F6F0F"/>
            </a:gs>
            <a:gs pos="70000">
              <a:srgbClr val="65741A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</a:gradFill>
      </dgm:spPr>
      <dgm:t>
        <a:bodyPr/>
        <a:lstStyle/>
        <a:p>
          <a:endParaRPr lang="en-US"/>
        </a:p>
      </dgm:t>
    </dgm:pt>
  </dgm:ptLst>
  <dgm:cxnLst>
    <dgm:cxn modelId="{2BA42ED2-825E-CB46-8D0B-B00E25159607}" type="presOf" srcId="{8E2D8AE3-8508-418E-A55E-40E2A85C7D0E}" destId="{98376264-8292-4815-A812-C14F9F9DA14A}" srcOrd="0" destOrd="0" presId="urn:microsoft.com/office/officeart/2005/8/layout/vProcess5"/>
    <dgm:cxn modelId="{EEF44829-834E-AC4F-8E23-8E18BBFF99AF}" type="presOf" srcId="{095A5E99-E976-4550-8F80-53CC813F2F5A}" destId="{5B223D53-CBDE-4B4B-A1C2-4176A81CC1C6}" srcOrd="0" destOrd="0" presId="urn:microsoft.com/office/officeart/2005/8/layout/vProcess5"/>
    <dgm:cxn modelId="{FE3C1E5A-3792-C246-AE70-966C2C4F780B}" type="presOf" srcId="{095A5E99-E976-4550-8F80-53CC813F2F5A}" destId="{5E7D7F7D-263C-4A7B-8828-4CDB8CBFE63B}" srcOrd="1" destOrd="0" presId="urn:microsoft.com/office/officeart/2005/8/layout/vProcess5"/>
    <dgm:cxn modelId="{3E9432B1-3027-E14C-97B6-133F0A84257A}" type="presOf" srcId="{8877691F-1B60-4485-9174-DDEC7EE68B70}" destId="{84FE534C-73F4-4EFF-9B56-7AC939B8E1EF}" srcOrd="0" destOrd="0" presId="urn:microsoft.com/office/officeart/2005/8/layout/vProcess5"/>
    <dgm:cxn modelId="{0477D198-F240-4056-ADE4-180F70A2BDB6}" srcId="{CD7942A0-B7D2-4B14-8FEA-55FC702F5BE7}" destId="{CCAC7901-BA1B-4321-AB1E-D92DB718D7D4}" srcOrd="5" destOrd="0" parTransId="{33C8CC7B-9B5D-4F90-BB94-7FC5D42199E2}" sibTransId="{AA92C0C1-1CDE-44BF-9CAD-7EE4D0E93E9D}"/>
    <dgm:cxn modelId="{13095A84-616B-044E-B184-A1561D99EB87}" type="presOf" srcId="{CD7942A0-B7D2-4B14-8FEA-55FC702F5BE7}" destId="{1D84D8B6-AB32-4491-B5D2-EFE3D7668B88}" srcOrd="0" destOrd="0" presId="urn:microsoft.com/office/officeart/2005/8/layout/vProcess5"/>
    <dgm:cxn modelId="{F52204D3-C12E-514F-B5E2-F635AFDDAF8D}" type="presOf" srcId="{AB8DF61F-6C70-4417-8722-A5E042045547}" destId="{F01E92F1-242E-4C6B-8862-02258BD95995}" srcOrd="0" destOrd="0" presId="urn:microsoft.com/office/officeart/2005/8/layout/vProcess5"/>
    <dgm:cxn modelId="{F53A8F34-A858-E644-A073-E824314CA467}" type="presOf" srcId="{B3EFD4A5-9FA1-4ABE-B722-05162509509B}" destId="{CAAF0E72-0BB5-47CC-8392-0ADF8E2BAA4D}" srcOrd="0" destOrd="0" presId="urn:microsoft.com/office/officeart/2005/8/layout/vProcess5"/>
    <dgm:cxn modelId="{A4F70054-4B5A-9440-A65D-4ECCBC6C69CC}" type="presOf" srcId="{8D538DC3-1EB8-4DEE-9AC5-07D0B6A6276C}" destId="{E4017A27-291F-4B12-AECA-4D4F087E9FCE}" srcOrd="0" destOrd="0" presId="urn:microsoft.com/office/officeart/2005/8/layout/vProcess5"/>
    <dgm:cxn modelId="{0BA3AB62-3F87-4585-9D3A-46D475A6D1E2}" srcId="{CD7942A0-B7D2-4B14-8FEA-55FC702F5BE7}" destId="{8D538DC3-1EB8-4DEE-9AC5-07D0B6A6276C}" srcOrd="2" destOrd="0" parTransId="{CBAEB83A-2185-489E-9780-544AE47D4FE3}" sibTransId="{99722D94-6FEF-4674-A9FD-47E7B05A1D5B}"/>
    <dgm:cxn modelId="{1B333082-41A5-2D4F-92E3-5383EABE7AFE}" type="presOf" srcId="{8EC937D8-BD76-4A12-A3E5-900D5C1E2E05}" destId="{4CBA79BE-287D-4CEE-B283-4306810AFC61}" srcOrd="1" destOrd="0" presId="urn:microsoft.com/office/officeart/2005/8/layout/vProcess5"/>
    <dgm:cxn modelId="{711BE7A7-6773-D041-A412-050883426120}" type="presOf" srcId="{8EC937D8-BD76-4A12-A3E5-900D5C1E2E05}" destId="{9FD967E9-A554-4AC8-9B37-6180E54B084B}" srcOrd="0" destOrd="0" presId="urn:microsoft.com/office/officeart/2005/8/layout/vProcess5"/>
    <dgm:cxn modelId="{0BD50E42-5A3F-4A40-8DA6-ED495D826BFB}" type="presOf" srcId="{BFA99378-98DE-4CFB-8127-75B74BF84DE8}" destId="{6C0DB721-7381-45A9-84C7-A08C6839300C}" srcOrd="0" destOrd="0" presId="urn:microsoft.com/office/officeart/2005/8/layout/vProcess5"/>
    <dgm:cxn modelId="{D1A4D8E6-F04E-4AB1-8D0C-63DC7AB1E81F}" srcId="{CD7942A0-B7D2-4B14-8FEA-55FC702F5BE7}" destId="{095A5E99-E976-4550-8F80-53CC813F2F5A}" srcOrd="0" destOrd="0" parTransId="{03339A0D-5DC0-4B29-8353-C5AEBFD4DE86}" sibTransId="{8877691F-1B60-4485-9174-DDEC7EE68B70}"/>
    <dgm:cxn modelId="{4A46B89A-0B68-2344-BEDC-32BD207285BE}" type="presOf" srcId="{99722D94-6FEF-4674-A9FD-47E7B05A1D5B}" destId="{BF40E296-EA7A-4F57-A51B-F70397B00733}" srcOrd="0" destOrd="0" presId="urn:microsoft.com/office/officeart/2005/8/layout/vProcess5"/>
    <dgm:cxn modelId="{57C38935-B48A-404E-BF1A-B403E90C5489}" type="presOf" srcId="{8D538DC3-1EB8-4DEE-9AC5-07D0B6A6276C}" destId="{3F98880C-98FB-48C9-8072-C9625EA887EE}" srcOrd="1" destOrd="0" presId="urn:microsoft.com/office/officeart/2005/8/layout/vProcess5"/>
    <dgm:cxn modelId="{D5E347F6-BAE7-45C4-87FA-1E53FAD58780}" srcId="{CD7942A0-B7D2-4B14-8FEA-55FC702F5BE7}" destId="{BFA99378-98DE-4CFB-8127-75B74BF84DE8}" srcOrd="1" destOrd="0" parTransId="{E326CD32-E7F5-44CE-B2FA-AA0A9859110E}" sibTransId="{AB8DF61F-6C70-4417-8722-A5E042045547}"/>
    <dgm:cxn modelId="{D145EB8F-87D8-DA42-96A3-AD671583658C}" type="presOf" srcId="{8E2D8AE3-8508-418E-A55E-40E2A85C7D0E}" destId="{C2C80BB2-F482-4ECF-80F0-A9F7C8D75467}" srcOrd="1" destOrd="0" presId="urn:microsoft.com/office/officeart/2005/8/layout/vProcess5"/>
    <dgm:cxn modelId="{43DC8383-AEE5-490C-A8E5-1F216F2B8FE6}" srcId="{CD7942A0-B7D2-4B14-8FEA-55FC702F5BE7}" destId="{8EC937D8-BD76-4A12-A3E5-900D5C1E2E05}" srcOrd="3" destOrd="0" parTransId="{8265EE85-9851-494E-A6D3-1CDACE947DF3}" sibTransId="{B3EFD4A5-9FA1-4ABE-B722-05162509509B}"/>
    <dgm:cxn modelId="{D5068B97-0C5D-4109-A946-F25AD1E51789}" srcId="{CD7942A0-B7D2-4B14-8FEA-55FC702F5BE7}" destId="{8E2D8AE3-8508-418E-A55E-40E2A85C7D0E}" srcOrd="4" destOrd="0" parTransId="{E873699E-0ADB-49CF-82A3-C516687C17F9}" sibTransId="{8ED4D6D5-13C6-4680-908C-D5222D65C90D}"/>
    <dgm:cxn modelId="{C5F5BF75-3965-574E-A964-E7D480DCE25E}" type="presOf" srcId="{BFA99378-98DE-4CFB-8127-75B74BF84DE8}" destId="{107EFF1E-4680-4DAC-AD85-24D558A6E9BB}" srcOrd="1" destOrd="0" presId="urn:microsoft.com/office/officeart/2005/8/layout/vProcess5"/>
    <dgm:cxn modelId="{01BB2EF8-14C0-8B41-A231-6F66FE74FF4A}" type="presParOf" srcId="{1D84D8B6-AB32-4491-B5D2-EFE3D7668B88}" destId="{3E0E8213-E460-4EB7-9A92-C2B1CC553F0D}" srcOrd="0" destOrd="0" presId="urn:microsoft.com/office/officeart/2005/8/layout/vProcess5"/>
    <dgm:cxn modelId="{2B9876B5-E220-024D-93E7-7672E71729D0}" type="presParOf" srcId="{1D84D8B6-AB32-4491-B5D2-EFE3D7668B88}" destId="{5B223D53-CBDE-4B4B-A1C2-4176A81CC1C6}" srcOrd="1" destOrd="0" presId="urn:microsoft.com/office/officeart/2005/8/layout/vProcess5"/>
    <dgm:cxn modelId="{C4974310-D7F2-134F-A733-B03A5B9039E3}" type="presParOf" srcId="{1D84D8B6-AB32-4491-B5D2-EFE3D7668B88}" destId="{6C0DB721-7381-45A9-84C7-A08C6839300C}" srcOrd="2" destOrd="0" presId="urn:microsoft.com/office/officeart/2005/8/layout/vProcess5"/>
    <dgm:cxn modelId="{211F57C0-397D-2F47-A475-324938C7FEEA}" type="presParOf" srcId="{1D84D8B6-AB32-4491-B5D2-EFE3D7668B88}" destId="{E4017A27-291F-4B12-AECA-4D4F087E9FCE}" srcOrd="3" destOrd="0" presId="urn:microsoft.com/office/officeart/2005/8/layout/vProcess5"/>
    <dgm:cxn modelId="{051C6FF4-E0D4-0A48-B6AD-2D821A30FF69}" type="presParOf" srcId="{1D84D8B6-AB32-4491-B5D2-EFE3D7668B88}" destId="{9FD967E9-A554-4AC8-9B37-6180E54B084B}" srcOrd="4" destOrd="0" presId="urn:microsoft.com/office/officeart/2005/8/layout/vProcess5"/>
    <dgm:cxn modelId="{35CB7E8F-88E6-2A48-A80E-D9F7AD7B5605}" type="presParOf" srcId="{1D84D8B6-AB32-4491-B5D2-EFE3D7668B88}" destId="{98376264-8292-4815-A812-C14F9F9DA14A}" srcOrd="5" destOrd="0" presId="urn:microsoft.com/office/officeart/2005/8/layout/vProcess5"/>
    <dgm:cxn modelId="{20617226-3CB8-4A40-9E91-69474C767F62}" type="presParOf" srcId="{1D84D8B6-AB32-4491-B5D2-EFE3D7668B88}" destId="{84FE534C-73F4-4EFF-9B56-7AC939B8E1EF}" srcOrd="6" destOrd="0" presId="urn:microsoft.com/office/officeart/2005/8/layout/vProcess5"/>
    <dgm:cxn modelId="{ED7AF909-49E4-A94A-93A8-0F9FB8C553ED}" type="presParOf" srcId="{1D84D8B6-AB32-4491-B5D2-EFE3D7668B88}" destId="{F01E92F1-242E-4C6B-8862-02258BD95995}" srcOrd="7" destOrd="0" presId="urn:microsoft.com/office/officeart/2005/8/layout/vProcess5"/>
    <dgm:cxn modelId="{22AF6F8C-8217-5144-85BE-E4D83FB42356}" type="presParOf" srcId="{1D84D8B6-AB32-4491-B5D2-EFE3D7668B88}" destId="{BF40E296-EA7A-4F57-A51B-F70397B00733}" srcOrd="8" destOrd="0" presId="urn:microsoft.com/office/officeart/2005/8/layout/vProcess5"/>
    <dgm:cxn modelId="{D879405A-6918-A240-B992-709E1045EC78}" type="presParOf" srcId="{1D84D8B6-AB32-4491-B5D2-EFE3D7668B88}" destId="{CAAF0E72-0BB5-47CC-8392-0ADF8E2BAA4D}" srcOrd="9" destOrd="0" presId="urn:microsoft.com/office/officeart/2005/8/layout/vProcess5"/>
    <dgm:cxn modelId="{7DFF2169-8E45-3045-BE1F-2EC85F5A67E2}" type="presParOf" srcId="{1D84D8B6-AB32-4491-B5D2-EFE3D7668B88}" destId="{5E7D7F7D-263C-4A7B-8828-4CDB8CBFE63B}" srcOrd="10" destOrd="0" presId="urn:microsoft.com/office/officeart/2005/8/layout/vProcess5"/>
    <dgm:cxn modelId="{5395F23F-8AA1-8840-94D6-EEA3109CE3C3}" type="presParOf" srcId="{1D84D8B6-AB32-4491-B5D2-EFE3D7668B88}" destId="{107EFF1E-4680-4DAC-AD85-24D558A6E9BB}" srcOrd="11" destOrd="0" presId="urn:microsoft.com/office/officeart/2005/8/layout/vProcess5"/>
    <dgm:cxn modelId="{F5368001-7756-8044-B380-292011AB7F80}" type="presParOf" srcId="{1D84D8B6-AB32-4491-B5D2-EFE3D7668B88}" destId="{3F98880C-98FB-48C9-8072-C9625EA887EE}" srcOrd="12" destOrd="0" presId="urn:microsoft.com/office/officeart/2005/8/layout/vProcess5"/>
    <dgm:cxn modelId="{5980D579-9DE2-D647-BCD6-5C04646FB69F}" type="presParOf" srcId="{1D84D8B6-AB32-4491-B5D2-EFE3D7668B88}" destId="{4CBA79BE-287D-4CEE-B283-4306810AFC61}" srcOrd="13" destOrd="0" presId="urn:microsoft.com/office/officeart/2005/8/layout/vProcess5"/>
    <dgm:cxn modelId="{8A92818A-94A1-F142-BD71-15BBB6304817}" type="presParOf" srcId="{1D84D8B6-AB32-4491-B5D2-EFE3D7668B88}" destId="{C2C80BB2-F482-4ECF-80F0-A9F7C8D7546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08E5C-6859-4032-BEE2-389EEF23C0F5}">
      <dsp:nvSpPr>
        <dsp:cNvPr id="0" name=""/>
        <dsp:cNvSpPr/>
      </dsp:nvSpPr>
      <dsp:spPr>
        <a:xfrm>
          <a:off x="781860" y="0"/>
          <a:ext cx="3568051" cy="2230032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9C679F9-2107-41B8-AF3B-73A9452B5C7C}">
      <dsp:nvSpPr>
        <dsp:cNvPr id="0" name=""/>
        <dsp:cNvSpPr/>
      </dsp:nvSpPr>
      <dsp:spPr>
        <a:xfrm>
          <a:off x="844072" y="1539168"/>
          <a:ext cx="92769" cy="927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053B90-9E87-4099-8C87-315321790305}">
      <dsp:nvSpPr>
        <dsp:cNvPr id="0" name=""/>
        <dsp:cNvSpPr/>
      </dsp:nvSpPr>
      <dsp:spPr>
        <a:xfrm>
          <a:off x="890457" y="1585552"/>
          <a:ext cx="831355" cy="644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15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FASTA</a:t>
          </a:r>
          <a:endParaRPr lang="en-US" sz="1800" kern="1200" dirty="0"/>
        </a:p>
      </dsp:txBody>
      <dsp:txXfrm>
        <a:off x="890457" y="1585552"/>
        <a:ext cx="831355" cy="644479"/>
      </dsp:txXfrm>
    </dsp:sp>
    <dsp:sp modelId="{8CAEFE5F-9E6D-4747-B641-DE056388266C}">
      <dsp:nvSpPr>
        <dsp:cNvPr id="0" name=""/>
        <dsp:cNvSpPr/>
      </dsp:nvSpPr>
      <dsp:spPr>
        <a:xfrm>
          <a:off x="1662940" y="933045"/>
          <a:ext cx="167698" cy="1676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EFEC23-A580-4427-A2D0-5B39AB37CB6F}">
      <dsp:nvSpPr>
        <dsp:cNvPr id="0" name=""/>
        <dsp:cNvSpPr/>
      </dsp:nvSpPr>
      <dsp:spPr>
        <a:xfrm>
          <a:off x="1746789" y="1016894"/>
          <a:ext cx="856332" cy="1213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6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Base-4 Number </a:t>
          </a:r>
          <a:endParaRPr lang="en-US" sz="1800" kern="1200" dirty="0"/>
        </a:p>
      </dsp:txBody>
      <dsp:txXfrm>
        <a:off x="1746789" y="1016894"/>
        <a:ext cx="856332" cy="1213137"/>
      </dsp:txXfrm>
    </dsp:sp>
    <dsp:sp modelId="{A9E87D1C-54B0-4AE5-BAA8-6435A93F1850}">
      <dsp:nvSpPr>
        <dsp:cNvPr id="0" name=""/>
        <dsp:cNvSpPr/>
      </dsp:nvSpPr>
      <dsp:spPr>
        <a:xfrm>
          <a:off x="2647722" y="564198"/>
          <a:ext cx="231923" cy="23192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C3143-716F-477A-BB49-91EDCF5F5593}">
      <dsp:nvSpPr>
        <dsp:cNvPr id="0" name=""/>
        <dsp:cNvSpPr/>
      </dsp:nvSpPr>
      <dsp:spPr>
        <a:xfrm>
          <a:off x="2763684" y="680159"/>
          <a:ext cx="856332" cy="1549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891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Hex</a:t>
          </a:r>
          <a:endParaRPr lang="en-US" sz="1800" kern="1200" dirty="0"/>
        </a:p>
      </dsp:txBody>
      <dsp:txXfrm>
        <a:off x="2763684" y="680159"/>
        <a:ext cx="856332" cy="15498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1/25/2017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1/25/2017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889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05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1068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5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Structure for Deoxyribose Nucleic Acid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Watson J.D. and Crick F.H.C. </a:t>
            </a:r>
          </a:p>
          <a:p>
            <a:r>
              <a:rPr lang="en-US" sz="16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6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171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737-738 (1953)</a:t>
            </a:r>
          </a:p>
          <a:p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http://www.nature.com/nature/dna50/watsoncrick.pdf </a:t>
            </a:r>
            <a:b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6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6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6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April 25, 1953: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James Watson and Francis Crick's classic paper that first describes the double helical structure of DNA. With some understatement they note that the structure “suggests a possible copying mechanism for the genetic material”.</a:t>
            </a:r>
          </a:p>
          <a:p>
            <a:endParaRPr lang="en-US" sz="16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the two DNA strands are termed polynucleotides since they are composed of simpler monomer units called nucleotides.</a:t>
            </a:r>
            <a:r>
              <a:rPr lang="en-US" baseline="0" dirty="0" smtClean="0"/>
              <a:t> </a:t>
            </a:r>
            <a:r>
              <a:rPr lang="en-US" dirty="0" smtClean="0"/>
              <a:t>Each nucleotide is composed of one of four nitrogen-containing nucleobases—either cytosine (C), guanine (G), adenine (A), or thymine (T)—and a sugar called deoxyribose and a phosphate group.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05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94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9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73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39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Process of translation (in real life,</a:t>
            </a:r>
            <a:r>
              <a:rPr lang="en-US" baseline="0" dirty="0" smtClean="0"/>
              <a:t> from mRNA to amino acids)</a:t>
            </a:r>
            <a:r>
              <a:rPr lang="en-US" dirty="0" smtClean="0"/>
              <a:t> converts</a:t>
            </a:r>
            <a:r>
              <a:rPr lang="en-US" baseline="0" dirty="0" smtClean="0"/>
              <a:t> nucleotide “triplets” into </a:t>
            </a:r>
            <a:r>
              <a:rPr lang="en-US" dirty="0" smtClean="0"/>
              <a:t>20</a:t>
            </a:r>
            <a:r>
              <a:rPr lang="en-US" baseline="0" dirty="0" smtClean="0"/>
              <a:t> amino acids (plus START and STOP).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4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reeform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1/25/2017</a:t>
            </a:fld>
            <a:endParaRPr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1/25/2017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1/25/2017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1/25/2017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1/25/2017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1/25/2017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1/25/2017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1/25/2017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1/25/2017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1/25/2017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1/25/2017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reeform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/>
              <a:pPr/>
              <a:t>1/25/2017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diagramLayout" Target="../diagrams/layout2.xml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7.xml"/><Relationship Id="rId12" Type="http://schemas.openxmlformats.org/officeDocument/2006/relationships/diagramData" Target="../diagrams/data2.xml"/><Relationship Id="rId2" Type="http://schemas.microsoft.com/office/2007/relationships/media" Target="../media/media1.wav"/><Relationship Id="rId16" Type="http://schemas.microsoft.com/office/2007/relationships/diagramDrawing" Target="../diagrams/drawing2.xml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7.wmf"/><Relationship Id="rId5" Type="http://schemas.openxmlformats.org/officeDocument/2006/relationships/audio" Target="../media/media2.wav"/><Relationship Id="rId15" Type="http://schemas.openxmlformats.org/officeDocument/2006/relationships/diagramColors" Target="../diagrams/colors2.xml"/><Relationship Id="rId10" Type="http://schemas.openxmlformats.org/officeDocument/2006/relationships/oleObject" Target="../embeddings/oleObject6.bin"/><Relationship Id="rId4" Type="http://schemas.microsoft.com/office/2007/relationships/media" Target="../media/media2.wav"/><Relationship Id="rId9" Type="http://schemas.openxmlformats.org/officeDocument/2006/relationships/image" Target="../media/image12.gif"/><Relationship Id="rId1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hyperlink" Target="http://www.codeproject.com/Articles/15786/Fundamentals-of-Sound-How-to-Make-Music-out-of-Not" TargetMode="External"/><Relationship Id="rId3" Type="http://schemas.microsoft.com/office/2007/relationships/media" Target="../media/media4.wav"/><Relationship Id="rId7" Type="http://schemas.openxmlformats.org/officeDocument/2006/relationships/image" Target="../media/image13.png"/><Relationship Id="rId12" Type="http://schemas.microsoft.com/office/2007/relationships/diagramDrawing" Target="../diagrams/drawing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8.xml"/><Relationship Id="rId11" Type="http://schemas.openxmlformats.org/officeDocument/2006/relationships/diagramColors" Target="../diagrams/colors3.xml"/><Relationship Id="rId5" Type="http://schemas.openxmlformats.org/officeDocument/2006/relationships/slideLayout" Target="../slideLayouts/slideLayout4.xml"/><Relationship Id="rId10" Type="http://schemas.openxmlformats.org/officeDocument/2006/relationships/diagramQuickStyle" Target="../diagrams/quickStyle3.xml"/><Relationship Id="rId4" Type="http://schemas.openxmlformats.org/officeDocument/2006/relationships/audio" Target="../media/media4.wav"/><Relationship Id="rId9" Type="http://schemas.openxmlformats.org/officeDocument/2006/relationships/diagramLayout" Target="../diagrams/layout3.xml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5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0.jpeg"/><Relationship Id="rId5" Type="http://schemas.openxmlformats.org/officeDocument/2006/relationships/hyperlink" Target="http://spectrum.library.concordia.ca/981471/" TargetMode="Externa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23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4.bin"/><Relationship Id="rId4" Type="http://schemas.openxmlformats.org/officeDocument/2006/relationships/hyperlink" Target="http://lilypond.org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Tomasz.neugebauer@concordia.ca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oyerartusonicolas@gmail.com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photomedia.ca/DDV/index.html" TargetMode="Externa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" TargetMode="Externa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DNA </a:t>
            </a:r>
            <a:r>
              <a:rPr lang="en-US" dirty="0" err="1" smtClean="0"/>
              <a:t>Sonification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/>
              <a:t>Carex</a:t>
            </a:r>
            <a:r>
              <a:rPr lang="en-US" b="1" dirty="0"/>
              <a:t> </a:t>
            </a:r>
            <a:r>
              <a:rPr lang="en-US" b="1" dirty="0" err="1"/>
              <a:t>Siderosticta</a:t>
            </a:r>
            <a:r>
              <a:rPr lang="en-US" b="1" dirty="0"/>
              <a:t> Plastid - Photosystem II</a:t>
            </a:r>
          </a:p>
        </p:txBody>
      </p:sp>
      <p:sp>
        <p:nvSpPr>
          <p:cNvPr id="4" name="Subtitle 4"/>
          <p:cNvSpPr txBox="1">
            <a:spLocks/>
          </p:cNvSpPr>
          <p:nvPr/>
        </p:nvSpPr>
        <p:spPr>
          <a:xfrm>
            <a:off x="1658224" y="4038600"/>
            <a:ext cx="8735325" cy="1752600"/>
          </a:xfrm>
          <a:prstGeom prst="rect">
            <a:avLst/>
          </a:prstGeom>
        </p:spPr>
        <p:txBody>
          <a:bodyPr vert="horz" lIns="121899" tIns="60949" rIns="121899" bIns="60949" rtlCol="0">
            <a:normAutofit fontScale="92500" lnSpcReduction="2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dirty="0" smtClean="0"/>
              <a:t>Tomasz Neugebauer and Nicolas Royer-</a:t>
            </a:r>
            <a:r>
              <a:rPr lang="en-US" cap="none" dirty="0" err="1" smtClean="0"/>
              <a:t>Artuso</a:t>
            </a:r>
            <a:endParaRPr lang="en-US" cap="none" dirty="0" smtClean="0"/>
          </a:p>
          <a:p>
            <a:endParaRPr lang="en-US" cap="none" dirty="0" smtClean="0"/>
          </a:p>
          <a:p>
            <a:endParaRPr lang="en-US" cap="none" dirty="0"/>
          </a:p>
          <a:p>
            <a:r>
              <a:rPr lang="en-US" sz="2100" cap="none" dirty="0" smtClean="0"/>
              <a:t>Guest lecture presented </a:t>
            </a:r>
            <a:r>
              <a:rPr lang="en-US" sz="2100" cap="none" dirty="0" smtClean="0"/>
              <a:t>to</a:t>
            </a:r>
            <a:r>
              <a:rPr lang="en-US" sz="2100" cap="none" dirty="0" smtClean="0"/>
              <a:t>: Electroacoustic </a:t>
            </a:r>
            <a:r>
              <a:rPr lang="en-US" sz="2100" cap="none" dirty="0" smtClean="0"/>
              <a:t>Composition Class </a:t>
            </a:r>
            <a:r>
              <a:rPr lang="en-US" sz="2100" cap="none" dirty="0" smtClean="0"/>
              <a:t>(Ricardo Dal Farra) at </a:t>
            </a:r>
            <a:r>
              <a:rPr lang="en-US" sz="2100" cap="none" dirty="0" smtClean="0"/>
              <a:t>Concordia University </a:t>
            </a:r>
          </a:p>
          <a:p>
            <a:r>
              <a:rPr lang="en-US" sz="2100" cap="none" dirty="0" smtClean="0"/>
              <a:t>Thursday, September 22</a:t>
            </a:r>
            <a:r>
              <a:rPr lang="en-US" sz="2100" cap="none" baseline="30000" dirty="0" smtClean="0"/>
              <a:t>nd</a:t>
            </a:r>
            <a:r>
              <a:rPr lang="en-US" sz="2100" cap="none" dirty="0" smtClean="0"/>
              <a:t>, 2016</a:t>
            </a:r>
            <a:endParaRPr lang="en-US" sz="2100" cap="none" dirty="0"/>
          </a:p>
        </p:txBody>
      </p:sp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451" y="-268882"/>
            <a:ext cx="10360501" cy="1223963"/>
          </a:xfrm>
        </p:spPr>
        <p:txBody>
          <a:bodyPr/>
          <a:lstStyle/>
          <a:p>
            <a:r>
              <a:rPr lang="en-US" dirty="0" smtClean="0"/>
              <a:t>DNA as a Wav File</a:t>
            </a:r>
            <a:endParaRPr lang="en-US" dirty="0"/>
          </a:p>
        </p:txBody>
      </p:sp>
      <p:pic>
        <p:nvPicPr>
          <p:cNvPr id="5" name="output-gene-noise-plus-strand-Carex siderosticta plastid-plus-strand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7412" y="2399574"/>
            <a:ext cx="609600" cy="609600"/>
          </a:xfrm>
        </p:spPr>
      </p:pic>
      <p:pic>
        <p:nvPicPr>
          <p:cNvPr id="6" name="output-gene-noise-Carex siderosticta plastid - complement-stra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8134" y="2371895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1914" y="1042257"/>
            <a:ext cx="40815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Carex</a:t>
            </a:r>
            <a:r>
              <a:rPr lang="en-US" sz="2800" b="1" dirty="0"/>
              <a:t> </a:t>
            </a:r>
            <a:r>
              <a:rPr lang="en-US" sz="2800" b="1" dirty="0" err="1"/>
              <a:t>siderosticta</a:t>
            </a:r>
            <a:r>
              <a:rPr lang="en-US" sz="2800" b="1" dirty="0"/>
              <a:t> plastid, </a:t>
            </a:r>
            <a:endParaRPr lang="en-US" sz="2800" b="1" dirty="0" smtClean="0"/>
          </a:p>
          <a:p>
            <a:r>
              <a:rPr lang="en-US" sz="2800" b="1" dirty="0" smtClean="0"/>
              <a:t>complete </a:t>
            </a:r>
            <a:r>
              <a:rPr lang="en-US" sz="2800" b="1" dirty="0"/>
              <a:t>genome</a:t>
            </a:r>
          </a:p>
          <a:p>
            <a:endParaRPr lang="en-US" sz="2800" dirty="0"/>
          </a:p>
        </p:txBody>
      </p:sp>
      <p:pic>
        <p:nvPicPr>
          <p:cNvPr id="12" name="Picture 6" descr="http://soundfile.sapp.org/doc/WaveFormat/wave-byte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2" y="314603"/>
            <a:ext cx="5356214" cy="3573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412108"/>
              </p:ext>
            </p:extLst>
          </p:nvPr>
        </p:nvGraphicFramePr>
        <p:xfrm>
          <a:off x="1452462" y="3784569"/>
          <a:ext cx="4854046" cy="306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9" name="Image" r:id="rId10" imgW="7974360" imgH="5041080" progId="Photoshop.Image.11">
                  <p:embed/>
                </p:oleObj>
              </mc:Choice>
              <mc:Fallback>
                <p:oleObj name="Image" r:id="rId10" imgW="7974360" imgH="50410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52462" y="3784569"/>
                        <a:ext cx="4854046" cy="306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19057283"/>
              </p:ext>
            </p:extLst>
          </p:nvPr>
        </p:nvGraphicFramePr>
        <p:xfrm>
          <a:off x="5625703" y="3090967"/>
          <a:ext cx="4349912" cy="223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31215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2" y="10332"/>
            <a:ext cx="10360501" cy="1223963"/>
          </a:xfrm>
        </p:spPr>
        <p:txBody>
          <a:bodyPr/>
          <a:lstStyle/>
          <a:p>
            <a:r>
              <a:rPr lang="en-US" dirty="0" smtClean="0"/>
              <a:t>DNA as Wav File – Generating Tones</a:t>
            </a:r>
            <a:endParaRPr lang="en-US" dirty="0"/>
          </a:p>
        </p:txBody>
      </p:sp>
      <p:pic>
        <p:nvPicPr>
          <p:cNvPr id="5" name="output-gene-single-tone-single-ge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1289" y="2514599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1817" y="1193807"/>
            <a:ext cx="7270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Carex</a:t>
            </a:r>
            <a:r>
              <a:rPr lang="en-US" sz="2000" b="1" dirty="0"/>
              <a:t> </a:t>
            </a:r>
            <a:r>
              <a:rPr lang="en-US" sz="2000" b="1" dirty="0" err="1"/>
              <a:t>siderosticta</a:t>
            </a:r>
            <a:r>
              <a:rPr lang="en-US" sz="2000" b="1" dirty="0"/>
              <a:t> </a:t>
            </a:r>
            <a:r>
              <a:rPr lang="en-US" sz="2000" b="1" dirty="0" smtClean="0"/>
              <a:t>plastid – single gene – Chromatic scale, 230 BPM</a:t>
            </a:r>
            <a:endParaRPr lang="en-US" sz="2000" b="1" dirty="0"/>
          </a:p>
          <a:p>
            <a:endParaRPr lang="en-US" sz="2800" dirty="0"/>
          </a:p>
        </p:txBody>
      </p:sp>
      <p:graphicFrame>
        <p:nvGraphicFramePr>
          <p:cNvPr id="10" name="Content Placeholder 4" descr="Staggered process showing 3 tasks arranged one below the other and two downward pointing arrows are used to indicate progression from first task to second task and second task to third task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0928440"/>
              </p:ext>
            </p:extLst>
          </p:nvPr>
        </p:nvGraphicFramePr>
        <p:xfrm>
          <a:off x="6717492" y="1986082"/>
          <a:ext cx="5459413" cy="4295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428557" y="2188069"/>
            <a:ext cx="3886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0 -&gt; rest</a:t>
            </a:r>
          </a:p>
          <a:p>
            <a:r>
              <a:rPr lang="en-US" sz="2000" dirty="0"/>
              <a:t> 1 -&gt; C</a:t>
            </a:r>
          </a:p>
          <a:p>
            <a:r>
              <a:rPr lang="en-US" sz="2000" dirty="0"/>
              <a:t> 2 -&gt; C#</a:t>
            </a:r>
          </a:p>
          <a:p>
            <a:r>
              <a:rPr lang="en-US" sz="2000" dirty="0"/>
              <a:t> 3 -&gt; D</a:t>
            </a:r>
          </a:p>
          <a:p>
            <a:r>
              <a:rPr lang="en-US" sz="2000" dirty="0"/>
              <a:t> 4 -&gt; D#</a:t>
            </a:r>
          </a:p>
          <a:p>
            <a:r>
              <a:rPr lang="en-US" sz="2000" dirty="0"/>
              <a:t> 5 -&gt; E</a:t>
            </a:r>
          </a:p>
          <a:p>
            <a:r>
              <a:rPr lang="en-US" sz="2000" dirty="0"/>
              <a:t> 6 -&gt; F</a:t>
            </a:r>
          </a:p>
          <a:p>
            <a:r>
              <a:rPr lang="en-US" sz="2000" dirty="0"/>
              <a:t> 7 -&gt; F#</a:t>
            </a:r>
          </a:p>
          <a:p>
            <a:r>
              <a:rPr lang="en-US" sz="2000" dirty="0"/>
              <a:t> 8 -&gt; G</a:t>
            </a:r>
          </a:p>
          <a:p>
            <a:r>
              <a:rPr lang="en-US" sz="2000" dirty="0"/>
              <a:t> 9 -&gt; G#</a:t>
            </a:r>
          </a:p>
          <a:p>
            <a:r>
              <a:rPr lang="en-US" sz="2000" dirty="0"/>
              <a:t> A -&gt; A</a:t>
            </a:r>
          </a:p>
          <a:p>
            <a:r>
              <a:rPr lang="en-US" sz="2000" dirty="0"/>
              <a:t> B -&gt; A#</a:t>
            </a:r>
          </a:p>
          <a:p>
            <a:r>
              <a:rPr lang="en-US" sz="2000" dirty="0"/>
              <a:t> C-F -&gt; rest</a:t>
            </a:r>
          </a:p>
        </p:txBody>
      </p:sp>
      <p:pic>
        <p:nvPicPr>
          <p:cNvPr id="12" name="output-gene-tones-layered-2-single-gene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2911" y="4261905"/>
            <a:ext cx="609600" cy="609600"/>
          </a:xfrm>
        </p:spPr>
      </p:pic>
      <p:sp>
        <p:nvSpPr>
          <p:cNvPr id="3" name="TextBox 2"/>
          <p:cNvSpPr txBox="1"/>
          <p:nvPr/>
        </p:nvSpPr>
        <p:spPr>
          <a:xfrm>
            <a:off x="303212" y="6329595"/>
            <a:ext cx="7662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13"/>
              </a:rPr>
              <a:t>http://</a:t>
            </a:r>
            <a:r>
              <a:rPr lang="en-US" sz="1400" dirty="0" smtClean="0">
                <a:hlinkClick r:id="rId13"/>
              </a:rPr>
              <a:t>www.codeproject.com/Articles/15786/Fundamentals-of-Sound-How-to-Make-Music-out-of-Not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242" name="Picture 2" descr="Wave with Sample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7" y="5134686"/>
            <a:ext cx="52387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4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Data – “Genetic Code”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https://upload.wikimedia.org/wikipedia/commons/0/06/Centraldogma_nodetai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48" y="163875"/>
            <a:ext cx="1752600" cy="143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534654"/>
              </p:ext>
            </p:extLst>
          </p:nvPr>
        </p:nvGraphicFramePr>
        <p:xfrm>
          <a:off x="1674812" y="1855532"/>
          <a:ext cx="43815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1" name="Image" r:id="rId5" imgW="4380840" imgH="4647600" progId="Photoshop.Image.11">
                  <p:embed/>
                </p:oleObj>
              </mc:Choice>
              <mc:Fallback>
                <p:oleObj name="Image" r:id="rId5" imgW="4380840" imgH="4647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4812" y="1855532"/>
                        <a:ext cx="4381500" cy="464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241189"/>
              </p:ext>
            </p:extLst>
          </p:nvPr>
        </p:nvGraphicFramePr>
        <p:xfrm>
          <a:off x="6246812" y="1731502"/>
          <a:ext cx="4203700" cy="485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" name="Image" r:id="rId7" imgW="4203000" imgH="4850640" progId="Photoshop.Image.11">
                  <p:embed/>
                </p:oleObj>
              </mc:Choice>
              <mc:Fallback>
                <p:oleObj name="Image" r:id="rId7" imgW="4203000" imgH="485064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46812" y="1731502"/>
                        <a:ext cx="4203700" cy="485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807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Nicolas Royer-</a:t>
            </a:r>
            <a:r>
              <a:rPr lang="en-US" dirty="0" err="1" smtClean="0"/>
              <a:t>Artuso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musician specialized in </a:t>
            </a:r>
            <a:r>
              <a:rPr lang="en-CA" dirty="0" err="1"/>
              <a:t>Maqam</a:t>
            </a:r>
            <a:r>
              <a:rPr lang="en-CA" dirty="0"/>
              <a:t> music</a:t>
            </a:r>
            <a:r>
              <a:rPr lang="fr-CA" dirty="0"/>
              <a:t> </a:t>
            </a:r>
            <a:endParaRPr lang="fr-CA" dirty="0" smtClean="0"/>
          </a:p>
          <a:p>
            <a:r>
              <a:rPr lang="en-CA" dirty="0"/>
              <a:t>work in musicology </a:t>
            </a:r>
            <a:endParaRPr lang="en-CA" dirty="0" smtClean="0"/>
          </a:p>
          <a:p>
            <a:r>
              <a:rPr lang="en-CA" dirty="0"/>
              <a:t>trained in cognitive sciences, my speciality being linguistics</a:t>
            </a:r>
            <a:r>
              <a:rPr lang="fr-CA" dirty="0"/>
              <a:t> </a:t>
            </a:r>
            <a:endParaRPr lang="fr-CA" dirty="0" smtClean="0"/>
          </a:p>
          <a:p>
            <a:r>
              <a:rPr lang="en-CA" dirty="0"/>
              <a:t>algorithmic music or how I prefer to call it 'Generative' music</a:t>
            </a:r>
            <a:r>
              <a:rPr lang="fr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 linguist or musician working on traditional music does this sort of things</a:t>
            </a:r>
            <a:r>
              <a:rPr lang="fr-CA" dirty="0"/>
              <a:t> </a:t>
            </a:r>
            <a:r>
              <a:rPr lang="fr-CA" dirty="0" smtClean="0"/>
              <a:t>?</a:t>
            </a:r>
          </a:p>
          <a:p>
            <a:pPr marL="514350" indent="-514350">
              <a:buAutoNum type="arabicParenR"/>
            </a:pPr>
            <a:r>
              <a:rPr lang="en-CA" dirty="0" smtClean="0"/>
              <a:t>'</a:t>
            </a:r>
            <a:r>
              <a:rPr lang="en-CA" dirty="0"/>
              <a:t>Generative Linguistics' </a:t>
            </a:r>
            <a:endParaRPr lang="en-CA" dirty="0" smtClean="0"/>
          </a:p>
          <a:p>
            <a:pPr marL="514350" indent="-514350">
              <a:buAutoNum type="arabicParenR"/>
            </a:pPr>
            <a:r>
              <a:rPr lang="en-CA" dirty="0"/>
              <a:t>rules of ornamentation that are equivalent to generating something different out of the given</a:t>
            </a:r>
            <a:r>
              <a:rPr lang="fr-C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015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"</a:t>
            </a:r>
            <a:r>
              <a:rPr lang="en-CA" dirty="0"/>
              <a:t>One way to </a:t>
            </a:r>
            <a:r>
              <a:rPr lang="en-CA" dirty="0" err="1"/>
              <a:t>Sonify</a:t>
            </a:r>
            <a:r>
              <a:rPr lang="en-CA" dirty="0"/>
              <a:t> DNA, a realistic one"</a:t>
            </a:r>
            <a:r>
              <a:rPr lang="fr-CA" dirty="0"/>
              <a:t/>
            </a:r>
            <a:br>
              <a:rPr lang="fr-CA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8883" y="1219200"/>
            <a:ext cx="10360501" cy="4944869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en-CA" dirty="0" smtClean="0"/>
              <a:t>'</a:t>
            </a:r>
            <a:r>
              <a:rPr lang="en-CA" dirty="0" err="1"/>
              <a:t>sonify</a:t>
            </a:r>
            <a:r>
              <a:rPr lang="en-CA" dirty="0"/>
              <a:t>' DNA</a:t>
            </a:r>
            <a:r>
              <a:rPr lang="fr-CA" dirty="0"/>
              <a:t> </a:t>
            </a:r>
            <a:endParaRPr lang="fr-CA" dirty="0" smtClean="0"/>
          </a:p>
          <a:p>
            <a:pPr marL="0" indent="0">
              <a:buNone/>
            </a:pPr>
            <a:r>
              <a:rPr lang="fr-FR" dirty="0" smtClean="0"/>
              <a:t>-</a:t>
            </a:r>
            <a:r>
              <a:rPr lang="en-CA" dirty="0"/>
              <a:t>take the information contained in the database concerning patterns of DNA sequences</a:t>
            </a:r>
            <a:r>
              <a:rPr lang="fr-CA" dirty="0"/>
              <a:t> </a:t>
            </a:r>
            <a:endParaRPr lang="fr-CA" dirty="0" smtClean="0"/>
          </a:p>
          <a:p>
            <a:pPr>
              <a:buFont typeface="Wingdings" charset="0"/>
              <a:buChar char="à"/>
            </a:pPr>
            <a:r>
              <a:rPr lang="en-CA" dirty="0" smtClean="0"/>
              <a:t> output: </a:t>
            </a:r>
            <a:r>
              <a:rPr lang="en-CA" dirty="0"/>
              <a:t>music that is playable</a:t>
            </a:r>
            <a:r>
              <a:rPr lang="fr-CA" dirty="0"/>
              <a:t> </a:t>
            </a:r>
            <a:endParaRPr lang="fr-CA" dirty="0" smtClean="0"/>
          </a:p>
          <a:p>
            <a:pPr marL="0" indent="0">
              <a:buNone/>
            </a:pPr>
            <a:r>
              <a:rPr lang="fr-CA" dirty="0" smtClean="0">
                <a:solidFill>
                  <a:schemeClr val="accent1"/>
                </a:solidFill>
              </a:rPr>
              <a:t>2) </a:t>
            </a:r>
            <a:r>
              <a:rPr lang="en-CA" dirty="0"/>
              <a:t>this is only ONE possible way of </a:t>
            </a:r>
            <a:r>
              <a:rPr lang="en-CA" dirty="0" err="1"/>
              <a:t>sonifying</a:t>
            </a:r>
            <a:r>
              <a:rPr lang="en-CA" dirty="0"/>
              <a:t> DNA</a:t>
            </a:r>
            <a:r>
              <a:rPr lang="fr-CA" dirty="0"/>
              <a:t> </a:t>
            </a:r>
            <a:endParaRPr lang="fr-CA" dirty="0" smtClean="0"/>
          </a:p>
          <a:p>
            <a:pPr marL="0" indent="0">
              <a:buNone/>
            </a:pPr>
            <a:r>
              <a:rPr lang="fr-CA" dirty="0" smtClean="0">
                <a:solidFill>
                  <a:schemeClr val="accent1"/>
                </a:solidFill>
              </a:rPr>
              <a:t>3) </a:t>
            </a:r>
            <a:r>
              <a:rPr lang="en-CA" dirty="0"/>
              <a:t>reproduce somehow a natural </a:t>
            </a:r>
            <a:r>
              <a:rPr lang="en-CA" dirty="0" smtClean="0"/>
              <a:t>process</a:t>
            </a:r>
            <a:endParaRPr lang="fr-CA" dirty="0" smtClean="0"/>
          </a:p>
          <a:p>
            <a:pPr marL="0" indent="0">
              <a:buNone/>
            </a:pPr>
            <a:r>
              <a:rPr lang="fr-CA" dirty="0" smtClean="0">
                <a:solidFill>
                  <a:schemeClr val="accent1"/>
                </a:solidFill>
              </a:rPr>
              <a:t>-</a:t>
            </a:r>
            <a:r>
              <a:rPr lang="en-CA" dirty="0"/>
              <a:t>Scientists tell us that DNA is this and that, that it encodes the information in a certain way and that this codes for the creation of proteins</a:t>
            </a:r>
            <a:r>
              <a:rPr lang="fr-CA" dirty="0"/>
              <a:t> </a:t>
            </a:r>
            <a:endParaRPr lang="fr-CA" dirty="0" smtClean="0"/>
          </a:p>
          <a:p>
            <a:pPr marL="0" indent="0">
              <a:buNone/>
            </a:pPr>
            <a:r>
              <a:rPr lang="fr-CA" dirty="0" smtClean="0">
                <a:solidFill>
                  <a:schemeClr val="accent1"/>
                </a:solidFill>
                <a:sym typeface="Wingdings"/>
              </a:rPr>
              <a:t> </a:t>
            </a:r>
            <a:r>
              <a:rPr lang="en-CA" dirty="0"/>
              <a:t>the music </a:t>
            </a:r>
            <a:r>
              <a:rPr lang="en-CA" dirty="0" smtClean="0"/>
              <a:t>as somehow </a:t>
            </a:r>
            <a:r>
              <a:rPr lang="en-CA" dirty="0"/>
              <a:t>the equivalent to the proteins</a:t>
            </a:r>
            <a:r>
              <a:rPr lang="fr-CA" dirty="0"/>
              <a:t> 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13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</a:t>
            </a:r>
            <a:r>
              <a:rPr lang="en-CA" dirty="0" smtClean="0"/>
              <a:t>hree </a:t>
            </a:r>
            <a:r>
              <a:rPr lang="en-CA" dirty="0"/>
              <a:t>ways of </a:t>
            </a:r>
            <a:r>
              <a:rPr lang="en-CA" dirty="0" smtClean="0"/>
              <a:t>representing </a:t>
            </a:r>
            <a:r>
              <a:rPr lang="en-CA" dirty="0"/>
              <a:t>DNA 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that </a:t>
            </a:r>
            <a:r>
              <a:rPr lang="en-CA" dirty="0"/>
              <a:t>Tomasz gave me to begin with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1)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ATGGATTTACCTGGACTAATACATGATATTCTTGTGGTATTTCTGGGATCAGTTCTTGTATTAGGGGGTCTAGGGGTAGTATTACTTACCAATCCAATTTATTCTGCCTTTTCGTTGGGATTGGTTCTTATTTCTATATCTTTATTTTATATTTCATTGAACTCCTATTTTGTAGCTGCCGCACAGCTCCTTATTTATGTCGGAGCCATAAATGTATTGATCTTATTTGCTGTAATGTTCATGAATGGTTCAGAATATTCCAAGGATTCCTATCTTTGGA............</a:t>
            </a:r>
            <a:endParaRPr lang="fr-CA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550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2)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grpSp>
        <p:nvGrpSpPr>
          <p:cNvPr id="6" name="Group 5"/>
          <p:cNvGrpSpPr/>
          <p:nvPr/>
        </p:nvGrpSpPr>
        <p:grpSpPr>
          <a:xfrm>
            <a:off x="2814610" y="228600"/>
            <a:ext cx="6251601" cy="6167438"/>
            <a:chOff x="8570924" y="334963"/>
            <a:chExt cx="4320790" cy="6167438"/>
          </a:xfrm>
        </p:grpSpPr>
        <p:graphicFrame>
          <p:nvGraphicFramePr>
            <p:cNvPr id="7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9240535"/>
                </p:ext>
              </p:extLst>
            </p:nvPr>
          </p:nvGraphicFramePr>
          <p:xfrm>
            <a:off x="10047773" y="334963"/>
            <a:ext cx="2819400" cy="6167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0" name="Image" r:id="rId3" imgW="2768040" imgH="6057000" progId="Photoshop.Image.11">
                    <p:embed/>
                  </p:oleObj>
                </mc:Choice>
                <mc:Fallback>
                  <p:oleObj name="Image" r:id="rId3" imgW="2768040" imgH="6057000" progId="Photoshop.Image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047773" y="334963"/>
                          <a:ext cx="2819400" cy="61674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3"/>
            <p:cNvSpPr txBox="1"/>
            <p:nvPr/>
          </p:nvSpPr>
          <p:spPr>
            <a:xfrm>
              <a:off x="8570924" y="4626235"/>
              <a:ext cx="393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A</a:t>
              </a:r>
              <a:endParaRPr lang="en-US" sz="28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10578156" y="3429451"/>
              <a:ext cx="1991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G  - Guanine</a:t>
              </a:r>
              <a:endParaRPr lang="en-US" sz="28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34028" y="4351000"/>
              <a:ext cx="2357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C   - Cytosine</a:t>
              </a:r>
              <a:endParaRPr lang="en-US" sz="28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37612" y="4230631"/>
              <a:ext cx="410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G</a:t>
              </a:r>
              <a:endParaRPr lang="en-US" sz="28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42066" y="4773110"/>
              <a:ext cx="19701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  - Thymine</a:t>
              </a:r>
              <a:endParaRPr lang="en-US" sz="28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335006" y="3391770"/>
              <a:ext cx="3754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C</a:t>
              </a:r>
              <a:endParaRPr lang="en-US" sz="28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69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3)</a:t>
            </a:r>
            <a:endParaRPr lang="fr-FR" dirty="0"/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2331885"/>
              </p:ext>
            </p:extLst>
          </p:nvPr>
        </p:nvGraphicFramePr>
        <p:xfrm>
          <a:off x="1446212" y="1905000"/>
          <a:ext cx="4206420" cy="446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Image" r:id="rId3" imgW="4380840" imgH="4647600" progId="Photoshop.Image.11">
                  <p:embed/>
                </p:oleObj>
              </mc:Choice>
              <mc:Fallback>
                <p:oleObj name="Image" r:id="rId3" imgW="4380840" imgH="46476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6212" y="1905000"/>
                        <a:ext cx="4206420" cy="4462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66666"/>
              </p:ext>
            </p:extLst>
          </p:nvPr>
        </p:nvGraphicFramePr>
        <p:xfrm>
          <a:off x="7161212" y="1828800"/>
          <a:ext cx="42037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Image" r:id="rId5" imgW="4203000" imgH="4850640" progId="Photoshop.Image.11">
                  <p:embed/>
                </p:oleObj>
              </mc:Choice>
              <mc:Fallback>
                <p:oleObj name="Image" r:id="rId5" imgW="4203000" imgH="485064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61212" y="1828800"/>
                        <a:ext cx="4203700" cy="441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620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Maqam</a:t>
            </a:r>
            <a:r>
              <a:rPr lang="en-CA" dirty="0"/>
              <a:t> tradition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There are 3 main components in this music: </a:t>
            </a:r>
            <a:endParaRPr lang="fr-CA" dirty="0"/>
          </a:p>
          <a:p>
            <a:pPr marL="0" indent="0">
              <a:buNone/>
            </a:pPr>
            <a:r>
              <a:rPr lang="en-CA" dirty="0"/>
              <a:t>1) it is modal and </a:t>
            </a:r>
            <a:r>
              <a:rPr lang="en-CA" dirty="0" err="1"/>
              <a:t>melodico</a:t>
            </a:r>
            <a:r>
              <a:rPr lang="en-CA" dirty="0"/>
              <a:t>-rhythmic (which means no harmony is to be found)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2</a:t>
            </a:r>
            <a:r>
              <a:rPr lang="en-CA" dirty="0"/>
              <a:t>) it is microtonal (we need at least 19 notes to play it)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3</a:t>
            </a:r>
            <a:r>
              <a:rPr lang="en-CA" dirty="0"/>
              <a:t>) it is </a:t>
            </a:r>
            <a:r>
              <a:rPr lang="en-CA" dirty="0" err="1" smtClean="0"/>
              <a:t>heterophonic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50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Tomasz </a:t>
            </a:r>
            <a:r>
              <a:rPr lang="en-US" dirty="0" err="1" smtClean="0"/>
              <a:t>Neugebauer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 with majors in Philosophy and Computer Science</a:t>
            </a:r>
          </a:p>
          <a:p>
            <a:r>
              <a:rPr lang="en-US" dirty="0"/>
              <a:t>Past professional experience: Technical Writer, Software Developer (video game industry), Digital Media Developer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MLIS</a:t>
            </a:r>
          </a:p>
          <a:p>
            <a:r>
              <a:rPr lang="en-US" dirty="0" smtClean="0"/>
              <a:t>Digital Projects &amp; Systems Development Librarian at Concordia University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-533400"/>
            <a:ext cx="10360501" cy="1223963"/>
          </a:xfrm>
        </p:spPr>
        <p:txBody>
          <a:bodyPr/>
          <a:lstStyle/>
          <a:p>
            <a:r>
              <a:rPr lang="en-US" dirty="0" smtClean="0"/>
              <a:t>Codon Synonym Mapping – Generate Musical Score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2272711"/>
              </p:ext>
            </p:extLst>
          </p:nvPr>
        </p:nvGraphicFramePr>
        <p:xfrm>
          <a:off x="531812" y="1356677"/>
          <a:ext cx="3371684" cy="4433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6871"/>
                <a:gridCol w="557677"/>
                <a:gridCol w="2327136"/>
              </a:tblGrid>
              <a:tr h="571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Amino Acid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Pitch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Codon synonym and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corresponding duration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Ala/A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GCT  GCC  GCA  GCG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1        ¾        ½       ¼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Arg/R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 half sharp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CGT  CGC  CGA  CGG  AGA  AGG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      ¾         ½       ¼       1/8      1/16 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Asn/N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 sharp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AAT  AAC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1         ¾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Asp/D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GAT  GAC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1         ¾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Cys/C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 half sharp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TGT  TGC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1      ¾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Gln/Q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 sharp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CAA  CAG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1      ¾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Glu/E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GAA  GAG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1    ¾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Gly/G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 half sharp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GGT  GGC  GGA  GGG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        ¾       ½       ¼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His/H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CAT  CAC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    ¾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Ile/I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 sharp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ATT  ATC  ATA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1     ¾      ½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Leu/L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 half sharp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TTA  TTG  CTT  CTC  CTA  CTG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 1     ¾        ½        ¼       1/8     1/16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818612"/>
              </p:ext>
            </p:extLst>
          </p:nvPr>
        </p:nvGraphicFramePr>
        <p:xfrm>
          <a:off x="4008354" y="1600200"/>
          <a:ext cx="3352799" cy="44154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4144"/>
                <a:gridCol w="554553"/>
                <a:gridCol w="2314102"/>
              </a:tblGrid>
              <a:tr h="4086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Amino Acid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Pitch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Codon synonym and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corresponding duration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298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Met/M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START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rest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ATG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298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Lys/K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AAA  AAG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    ¾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1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Phe/F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 half sharp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TTT  TTC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        ¾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34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Pro/P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 sharp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CCT  CCC  CCA  CCG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        ¾       ½        ¼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34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Ser/S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TCT  TCC  TCA  TCG  AGT  AGC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1       ¾        ½       ¼     1/8      1/16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34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Thr/T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 half sharp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ACT  ACC  ACA  ACG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           ¾      ½       ¼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34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Trp/W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 sharp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TGG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1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Tyr/Y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TAT  TAC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         ¾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34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Val/V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 half sharp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GTT  GTC  GTA  GTG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         ¾        ½       ¼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34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STOP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TAA  TGA  TAG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         ¾         ½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8" name="Content Placeholder 4" descr="Staggered process showing 3 tasks arranged one below the other and two downward pointing arrows are used to indicate progression from first task to second task and second task to third task.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99514"/>
              </p:ext>
            </p:extLst>
          </p:nvPr>
        </p:nvGraphicFramePr>
        <p:xfrm>
          <a:off x="7451508" y="730197"/>
          <a:ext cx="4475488" cy="4884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7766190" y="5761037"/>
            <a:ext cx="3446125" cy="879167"/>
            <a:chOff x="1029362" y="4005094"/>
            <a:chExt cx="3446125" cy="879167"/>
          </a:xfrm>
        </p:grpSpPr>
        <p:sp>
          <p:nvSpPr>
            <p:cNvPr id="10" name="Rounded Rectangle 9" descr="Staggered process showing 3 tasks arranged one below the other and two downward pointing arrows are used to indicate progression from first task to second task and second task to third task."/>
            <p:cNvSpPr/>
            <p:nvPr/>
          </p:nvSpPr>
          <p:spPr>
            <a:xfrm>
              <a:off x="1029362" y="4005094"/>
              <a:ext cx="3446125" cy="879167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394404"/>
                </a:gs>
                <a:gs pos="50000">
                  <a:srgbClr val="5F6F0F"/>
                </a:gs>
                <a:gs pos="70000">
                  <a:srgbClr val="65741A"/>
                </a:gs>
                <a:gs pos="100000">
                  <a:schemeClr val="accent4">
                    <a:hueOff val="0"/>
                    <a:satOff val="0"/>
                    <a:lumOff val="0"/>
                    <a:alphaOff val="0"/>
                    <a:tint val="100000"/>
                    <a:shade val="100000"/>
                    <a:satMod val="15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1055112" y="4030844"/>
              <a:ext cx="2565826" cy="8276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Performance</a:t>
              </a:r>
              <a:endParaRPr lang="en-US" sz="1600" kern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352909" y="5514014"/>
            <a:ext cx="571458" cy="571458"/>
            <a:chOff x="3646688" y="3641217"/>
            <a:chExt cx="571458" cy="571458"/>
          </a:xfrm>
        </p:grpSpPr>
        <p:sp>
          <p:nvSpPr>
            <p:cNvPr id="13" name="Down Arrow 12"/>
            <p:cNvSpPr/>
            <p:nvPr/>
          </p:nvSpPr>
          <p:spPr>
            <a:xfrm>
              <a:off x="3646688" y="3641217"/>
              <a:ext cx="571458" cy="571458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Down Arrow 4"/>
            <p:cNvSpPr/>
            <p:nvPr/>
          </p:nvSpPr>
          <p:spPr>
            <a:xfrm>
              <a:off x="3775266" y="3641217"/>
              <a:ext cx="314302" cy="4300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419304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strands -&gt; Musical Scores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692028"/>
              </p:ext>
            </p:extLst>
          </p:nvPr>
        </p:nvGraphicFramePr>
        <p:xfrm>
          <a:off x="150812" y="1641474"/>
          <a:ext cx="5697683" cy="480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" name="Image" r:id="rId3" imgW="9891720" imgH="8342640" progId="Photoshop.Image.11">
                  <p:embed/>
                </p:oleObj>
              </mc:Choice>
              <mc:Fallback>
                <p:oleObj name="Image" r:id="rId3" imgW="9891720" imgH="834264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812" y="1641474"/>
                        <a:ext cx="5697683" cy="480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103412"/>
              </p:ext>
            </p:extLst>
          </p:nvPr>
        </p:nvGraphicFramePr>
        <p:xfrm>
          <a:off x="6018213" y="1607471"/>
          <a:ext cx="5943600" cy="4839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" name="Image" r:id="rId5" imgW="10184040" imgH="8291880" progId="Photoshop.Image.11">
                  <p:embed/>
                </p:oleObj>
              </mc:Choice>
              <mc:Fallback>
                <p:oleObj name="Image" r:id="rId5" imgW="10184040" imgH="82918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18213" y="1607471"/>
                        <a:ext cx="5943600" cy="4839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2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Both strands played on violin</a:t>
            </a:r>
            <a:endParaRPr lang="en-US" dirty="0"/>
          </a:p>
        </p:txBody>
      </p:sp>
      <p:pic>
        <p:nvPicPr>
          <p:cNvPr id="4" name="DNA sonificatio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6412" y="2743200"/>
            <a:ext cx="609600" cy="609600"/>
          </a:xfrm>
        </p:spPr>
      </p:pic>
      <p:sp>
        <p:nvSpPr>
          <p:cNvPr id="3" name="TextBox 2"/>
          <p:cNvSpPr txBox="1"/>
          <p:nvPr/>
        </p:nvSpPr>
        <p:spPr>
          <a:xfrm>
            <a:off x="1218883" y="5486400"/>
            <a:ext cx="6932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hlinkClick r:id="rId5"/>
              </a:rPr>
              <a:t>http://spectrum.library.concordia.ca/981471</a:t>
            </a:r>
            <a:r>
              <a:rPr lang="en-CA" sz="2800" dirty="0" smtClean="0">
                <a:hlinkClick r:id="rId5"/>
              </a:rPr>
              <a:t>/</a:t>
            </a:r>
            <a:r>
              <a:rPr lang="en-CA" sz="2800" dirty="0" smtClean="0"/>
              <a:t> </a:t>
            </a:r>
            <a:endParaRPr lang="en-CA" sz="2800" dirty="0"/>
          </a:p>
        </p:txBody>
      </p:sp>
      <p:pic>
        <p:nvPicPr>
          <p:cNvPr id="12292" name="Picture 4" descr="Sampos dans la cou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16" y="1498600"/>
            <a:ext cx="7229480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9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9-18 at 1.53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981200"/>
            <a:ext cx="11252200" cy="270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38333"/>
            <a:ext cx="10360501" cy="12239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Generating </a:t>
            </a:r>
            <a:br>
              <a:rPr lang="en-US" dirty="0" smtClean="0"/>
            </a:br>
            <a:r>
              <a:rPr lang="en-US" dirty="0" smtClean="0"/>
              <a:t>Musical Score</a:t>
            </a:r>
            <a:br>
              <a:rPr lang="en-US" dirty="0" smtClean="0"/>
            </a:br>
            <a:r>
              <a:rPr lang="en-US" dirty="0" smtClean="0"/>
              <a:t>&amp; MIDI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13212" y="-1219200"/>
            <a:ext cx="4775605" cy="3276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http://lilypond.org</a:t>
            </a:r>
            <a:r>
              <a:rPr lang="en-US" dirty="0"/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418696"/>
              </p:ext>
            </p:extLst>
          </p:nvPr>
        </p:nvGraphicFramePr>
        <p:xfrm>
          <a:off x="5473625" y="175020"/>
          <a:ext cx="4899174" cy="1427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2" name="Image" r:id="rId5" imgW="10983960" imgH="3199680" progId="Photoshop.Image.11">
                  <p:embed/>
                </p:oleObj>
              </mc:Choice>
              <mc:Fallback>
                <p:oleObj name="Image" r:id="rId5" imgW="10983960" imgH="31996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73625" y="175020"/>
                        <a:ext cx="4899174" cy="1427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168234"/>
              </p:ext>
            </p:extLst>
          </p:nvPr>
        </p:nvGraphicFramePr>
        <p:xfrm>
          <a:off x="3961965" y="4121583"/>
          <a:ext cx="7922493" cy="2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3" name="Image" r:id="rId7" imgW="8964720" imgH="2691720" progId="Photoshop.Image.11">
                  <p:embed/>
                </p:oleObj>
              </mc:Choice>
              <mc:Fallback>
                <p:oleObj name="Image" r:id="rId7" imgW="8964720" imgH="269172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61965" y="4121583"/>
                        <a:ext cx="7922493" cy="2379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86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3580129" cy="1223963"/>
          </a:xfrm>
        </p:spPr>
        <p:txBody>
          <a:bodyPr/>
          <a:lstStyle/>
          <a:p>
            <a:r>
              <a:rPr lang="en-US" dirty="0" smtClean="0"/>
              <a:t>Quantity of Data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15257" y="2026517"/>
            <a:ext cx="103746" cy="13582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34084" y="2026517"/>
            <a:ext cx="103746" cy="135821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13434" y="1869043"/>
            <a:ext cx="103746" cy="135821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35907" y="1967464"/>
            <a:ext cx="103746" cy="37400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389" name="Group 2388"/>
          <p:cNvGrpSpPr/>
          <p:nvPr/>
        </p:nvGrpSpPr>
        <p:grpSpPr>
          <a:xfrm>
            <a:off x="1217612" y="2743200"/>
            <a:ext cx="914400" cy="852066"/>
            <a:chOff x="1109662" y="2326681"/>
            <a:chExt cx="1189596" cy="1080666"/>
          </a:xfrm>
        </p:grpSpPr>
        <p:sp>
          <p:nvSpPr>
            <p:cNvPr id="12" name="Rectangle 11"/>
            <p:cNvSpPr/>
            <p:nvPr/>
          </p:nvSpPr>
          <p:spPr>
            <a:xfrm>
              <a:off x="1109662" y="2799103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09662" y="2956577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09662" y="2641629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09662" y="2484155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09662" y="3114052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09662" y="3271526"/>
              <a:ext cx="103746" cy="135821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09662" y="2326681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71612" y="2326681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50962" y="2326681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230312" y="2326681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95512" y="2326681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92262" y="2326681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12912" y="2326681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33562" y="2326681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54212" y="2326681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74862" y="2326681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471612" y="2484155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50962" y="2484155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30312" y="2484155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195512" y="2484155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592262" y="2484155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12912" y="2484155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833562" y="2484155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954212" y="2484155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074862" y="2484155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71612" y="2641629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350962" y="2641629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230312" y="2641629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195512" y="2641629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592262" y="2641629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712912" y="2641629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833562" y="2641629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954212" y="2641629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074862" y="2641629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471612" y="2799103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50962" y="2799103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230312" y="2799103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195512" y="2799103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592262" y="2799103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712912" y="2799103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33562" y="2799103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954212" y="2799103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074862" y="2799103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471612" y="2956577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50962" y="2956577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230312" y="2956577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195512" y="2956577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592262" y="2956577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712912" y="2956577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33562" y="2956577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954212" y="2956577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074862" y="2956577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471612" y="3114052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350962" y="3114052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230312" y="3114052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195512" y="3114052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592262" y="3114052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12912" y="3114052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833562" y="3114052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954212" y="3114052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074862" y="3114052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471612" y="3271526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350962" y="3271526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230312" y="3271526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195512" y="3271526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592262" y="3271526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712912" y="3271526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833562" y="3271526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954212" y="3271526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074862" y="3271526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5" name="Rectangle 84"/>
          <p:cNvSpPr/>
          <p:nvPr/>
        </p:nvSpPr>
        <p:spPr>
          <a:xfrm>
            <a:off x="2741612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2999289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2913397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827504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3514644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3085182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3171074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56967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3342859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3428751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3600536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3858214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772321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686429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373568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944106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4029998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4115891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201783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287676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459461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717138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4631245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4545353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5232492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4803030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4888923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4974815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5060708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5146600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5318385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5576062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5490170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5404277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091417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5661955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5747847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833739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919632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6005524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6177309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6434986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6349094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263201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950341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6520879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6606771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692664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6778556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6864448" y="167640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7" name="Rectangle 236"/>
          <p:cNvSpPr/>
          <p:nvPr/>
        </p:nvSpPr>
        <p:spPr>
          <a:xfrm>
            <a:off x="2741612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2999289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9" name="Rectangle 238"/>
          <p:cNvSpPr/>
          <p:nvPr/>
        </p:nvSpPr>
        <p:spPr>
          <a:xfrm>
            <a:off x="2913397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2827504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3514644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3085182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3" name="Rectangle 242"/>
          <p:cNvSpPr/>
          <p:nvPr/>
        </p:nvSpPr>
        <p:spPr>
          <a:xfrm>
            <a:off x="3171074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4" name="Rectangle 243"/>
          <p:cNvSpPr/>
          <p:nvPr/>
        </p:nvSpPr>
        <p:spPr>
          <a:xfrm>
            <a:off x="3256967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5" name="Rectangle 244"/>
          <p:cNvSpPr/>
          <p:nvPr/>
        </p:nvSpPr>
        <p:spPr>
          <a:xfrm>
            <a:off x="3342859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3428751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7" name="Rectangle 246"/>
          <p:cNvSpPr/>
          <p:nvPr/>
        </p:nvSpPr>
        <p:spPr>
          <a:xfrm>
            <a:off x="3600536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8" name="Rectangle 247"/>
          <p:cNvSpPr/>
          <p:nvPr/>
        </p:nvSpPr>
        <p:spPr>
          <a:xfrm>
            <a:off x="3858214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9" name="Rectangle 248"/>
          <p:cNvSpPr/>
          <p:nvPr/>
        </p:nvSpPr>
        <p:spPr>
          <a:xfrm>
            <a:off x="3772321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3686429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1" name="Rectangle 250"/>
          <p:cNvSpPr/>
          <p:nvPr/>
        </p:nvSpPr>
        <p:spPr>
          <a:xfrm>
            <a:off x="4373568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2" name="Rectangle 251"/>
          <p:cNvSpPr/>
          <p:nvPr/>
        </p:nvSpPr>
        <p:spPr>
          <a:xfrm>
            <a:off x="3944106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3" name="Rectangle 252"/>
          <p:cNvSpPr/>
          <p:nvPr/>
        </p:nvSpPr>
        <p:spPr>
          <a:xfrm>
            <a:off x="4029998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4115891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5" name="Rectangle 254"/>
          <p:cNvSpPr/>
          <p:nvPr/>
        </p:nvSpPr>
        <p:spPr>
          <a:xfrm>
            <a:off x="4201783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6" name="Rectangle 255"/>
          <p:cNvSpPr/>
          <p:nvPr/>
        </p:nvSpPr>
        <p:spPr>
          <a:xfrm>
            <a:off x="4287676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7" name="Rectangle 256"/>
          <p:cNvSpPr/>
          <p:nvPr/>
        </p:nvSpPr>
        <p:spPr>
          <a:xfrm>
            <a:off x="4459461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4717138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9" name="Rectangle 258"/>
          <p:cNvSpPr/>
          <p:nvPr/>
        </p:nvSpPr>
        <p:spPr>
          <a:xfrm>
            <a:off x="4631245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0" name="Rectangle 259"/>
          <p:cNvSpPr/>
          <p:nvPr/>
        </p:nvSpPr>
        <p:spPr>
          <a:xfrm>
            <a:off x="4545353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1" name="Rectangle 260"/>
          <p:cNvSpPr/>
          <p:nvPr/>
        </p:nvSpPr>
        <p:spPr>
          <a:xfrm>
            <a:off x="5232492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4803030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3" name="Rectangle 262"/>
          <p:cNvSpPr/>
          <p:nvPr/>
        </p:nvSpPr>
        <p:spPr>
          <a:xfrm>
            <a:off x="4888923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4" name="Rectangle 263"/>
          <p:cNvSpPr/>
          <p:nvPr/>
        </p:nvSpPr>
        <p:spPr>
          <a:xfrm>
            <a:off x="4974815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5" name="Rectangle 264"/>
          <p:cNvSpPr/>
          <p:nvPr/>
        </p:nvSpPr>
        <p:spPr>
          <a:xfrm>
            <a:off x="5060708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5146600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7" name="Rectangle 266"/>
          <p:cNvSpPr/>
          <p:nvPr/>
        </p:nvSpPr>
        <p:spPr>
          <a:xfrm>
            <a:off x="5318385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8" name="Rectangle 267"/>
          <p:cNvSpPr/>
          <p:nvPr/>
        </p:nvSpPr>
        <p:spPr>
          <a:xfrm>
            <a:off x="5576062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9" name="Rectangle 268"/>
          <p:cNvSpPr/>
          <p:nvPr/>
        </p:nvSpPr>
        <p:spPr>
          <a:xfrm>
            <a:off x="5490170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5404277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1" name="Rectangle 270"/>
          <p:cNvSpPr/>
          <p:nvPr/>
        </p:nvSpPr>
        <p:spPr>
          <a:xfrm>
            <a:off x="6091417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5661955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3" name="Rectangle 272"/>
          <p:cNvSpPr/>
          <p:nvPr/>
        </p:nvSpPr>
        <p:spPr>
          <a:xfrm>
            <a:off x="5747847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5833739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5919632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6005524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6177309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6434986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6349094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0" name="Rectangle 279"/>
          <p:cNvSpPr/>
          <p:nvPr/>
        </p:nvSpPr>
        <p:spPr>
          <a:xfrm>
            <a:off x="6263201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6950341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2" name="Rectangle 281"/>
          <p:cNvSpPr/>
          <p:nvPr/>
        </p:nvSpPr>
        <p:spPr>
          <a:xfrm>
            <a:off x="6520879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3" name="Rectangle 282"/>
          <p:cNvSpPr/>
          <p:nvPr/>
        </p:nvSpPr>
        <p:spPr>
          <a:xfrm>
            <a:off x="6606771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4" name="Rectangle 283"/>
          <p:cNvSpPr/>
          <p:nvPr/>
        </p:nvSpPr>
        <p:spPr>
          <a:xfrm>
            <a:off x="6692664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5" name="Rectangle 284"/>
          <p:cNvSpPr/>
          <p:nvPr/>
        </p:nvSpPr>
        <p:spPr>
          <a:xfrm>
            <a:off x="6778556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6" name="Rectangle 285"/>
          <p:cNvSpPr/>
          <p:nvPr/>
        </p:nvSpPr>
        <p:spPr>
          <a:xfrm>
            <a:off x="6864448" y="183195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2741612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2999289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2913397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2827504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3514644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3085182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3" name="Rectangle 292"/>
          <p:cNvSpPr/>
          <p:nvPr/>
        </p:nvSpPr>
        <p:spPr>
          <a:xfrm>
            <a:off x="3171074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4" name="Rectangle 293"/>
          <p:cNvSpPr/>
          <p:nvPr/>
        </p:nvSpPr>
        <p:spPr>
          <a:xfrm>
            <a:off x="3256967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5" name="Rectangle 294"/>
          <p:cNvSpPr/>
          <p:nvPr/>
        </p:nvSpPr>
        <p:spPr>
          <a:xfrm>
            <a:off x="3342859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3428751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7" name="Rectangle 296"/>
          <p:cNvSpPr/>
          <p:nvPr/>
        </p:nvSpPr>
        <p:spPr>
          <a:xfrm>
            <a:off x="3600536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3858214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3772321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3686429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4373568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3944106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3" name="Rectangle 302"/>
          <p:cNvSpPr/>
          <p:nvPr/>
        </p:nvSpPr>
        <p:spPr>
          <a:xfrm>
            <a:off x="4029998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4" name="Rectangle 303"/>
          <p:cNvSpPr/>
          <p:nvPr/>
        </p:nvSpPr>
        <p:spPr>
          <a:xfrm>
            <a:off x="4115891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5" name="Rectangle 304"/>
          <p:cNvSpPr/>
          <p:nvPr/>
        </p:nvSpPr>
        <p:spPr>
          <a:xfrm>
            <a:off x="4201783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6" name="Rectangle 305"/>
          <p:cNvSpPr/>
          <p:nvPr/>
        </p:nvSpPr>
        <p:spPr>
          <a:xfrm>
            <a:off x="4287676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7" name="Rectangle 306"/>
          <p:cNvSpPr/>
          <p:nvPr/>
        </p:nvSpPr>
        <p:spPr>
          <a:xfrm>
            <a:off x="4459461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8" name="Rectangle 307"/>
          <p:cNvSpPr/>
          <p:nvPr/>
        </p:nvSpPr>
        <p:spPr>
          <a:xfrm>
            <a:off x="4717138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9" name="Rectangle 308"/>
          <p:cNvSpPr/>
          <p:nvPr/>
        </p:nvSpPr>
        <p:spPr>
          <a:xfrm>
            <a:off x="4631245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0" name="Rectangle 309"/>
          <p:cNvSpPr/>
          <p:nvPr/>
        </p:nvSpPr>
        <p:spPr>
          <a:xfrm>
            <a:off x="4545353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1" name="Rectangle 310"/>
          <p:cNvSpPr/>
          <p:nvPr/>
        </p:nvSpPr>
        <p:spPr>
          <a:xfrm>
            <a:off x="5232492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2" name="Rectangle 311"/>
          <p:cNvSpPr/>
          <p:nvPr/>
        </p:nvSpPr>
        <p:spPr>
          <a:xfrm>
            <a:off x="4803030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3" name="Rectangle 312"/>
          <p:cNvSpPr/>
          <p:nvPr/>
        </p:nvSpPr>
        <p:spPr>
          <a:xfrm>
            <a:off x="4888923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4974815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5" name="Rectangle 314"/>
          <p:cNvSpPr/>
          <p:nvPr/>
        </p:nvSpPr>
        <p:spPr>
          <a:xfrm>
            <a:off x="5060708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6" name="Rectangle 315"/>
          <p:cNvSpPr/>
          <p:nvPr/>
        </p:nvSpPr>
        <p:spPr>
          <a:xfrm>
            <a:off x="5146600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7" name="Rectangle 316"/>
          <p:cNvSpPr/>
          <p:nvPr/>
        </p:nvSpPr>
        <p:spPr>
          <a:xfrm>
            <a:off x="5318385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8" name="Rectangle 317"/>
          <p:cNvSpPr/>
          <p:nvPr/>
        </p:nvSpPr>
        <p:spPr>
          <a:xfrm>
            <a:off x="5576062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9" name="Rectangle 318"/>
          <p:cNvSpPr/>
          <p:nvPr/>
        </p:nvSpPr>
        <p:spPr>
          <a:xfrm>
            <a:off x="5490170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0" name="Rectangle 319"/>
          <p:cNvSpPr/>
          <p:nvPr/>
        </p:nvSpPr>
        <p:spPr>
          <a:xfrm>
            <a:off x="5404277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1" name="Rectangle 320"/>
          <p:cNvSpPr/>
          <p:nvPr/>
        </p:nvSpPr>
        <p:spPr>
          <a:xfrm>
            <a:off x="6091417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2" name="Rectangle 321"/>
          <p:cNvSpPr/>
          <p:nvPr/>
        </p:nvSpPr>
        <p:spPr>
          <a:xfrm>
            <a:off x="5661955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3" name="Rectangle 322"/>
          <p:cNvSpPr/>
          <p:nvPr/>
        </p:nvSpPr>
        <p:spPr>
          <a:xfrm>
            <a:off x="5747847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4" name="Rectangle 323"/>
          <p:cNvSpPr/>
          <p:nvPr/>
        </p:nvSpPr>
        <p:spPr>
          <a:xfrm>
            <a:off x="5833739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5" name="Rectangle 324"/>
          <p:cNvSpPr/>
          <p:nvPr/>
        </p:nvSpPr>
        <p:spPr>
          <a:xfrm>
            <a:off x="5919632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6005524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7" name="Rectangle 326"/>
          <p:cNvSpPr/>
          <p:nvPr/>
        </p:nvSpPr>
        <p:spPr>
          <a:xfrm>
            <a:off x="6177309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6434986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6349094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6263201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6950341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6520879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6606771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4" name="Rectangle 333"/>
          <p:cNvSpPr/>
          <p:nvPr/>
        </p:nvSpPr>
        <p:spPr>
          <a:xfrm>
            <a:off x="6692664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5" name="Rectangle 334"/>
          <p:cNvSpPr/>
          <p:nvPr/>
        </p:nvSpPr>
        <p:spPr>
          <a:xfrm>
            <a:off x="6778556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6" name="Rectangle 335"/>
          <p:cNvSpPr/>
          <p:nvPr/>
        </p:nvSpPr>
        <p:spPr>
          <a:xfrm>
            <a:off x="6864448" y="198751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7" name="Rectangle 336"/>
          <p:cNvSpPr/>
          <p:nvPr/>
        </p:nvSpPr>
        <p:spPr>
          <a:xfrm>
            <a:off x="2741612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8" name="Rectangle 337"/>
          <p:cNvSpPr/>
          <p:nvPr/>
        </p:nvSpPr>
        <p:spPr>
          <a:xfrm>
            <a:off x="2999289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9" name="Rectangle 338"/>
          <p:cNvSpPr/>
          <p:nvPr/>
        </p:nvSpPr>
        <p:spPr>
          <a:xfrm>
            <a:off x="2913397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0" name="Rectangle 339"/>
          <p:cNvSpPr/>
          <p:nvPr/>
        </p:nvSpPr>
        <p:spPr>
          <a:xfrm>
            <a:off x="2827504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1" name="Rectangle 340"/>
          <p:cNvSpPr/>
          <p:nvPr/>
        </p:nvSpPr>
        <p:spPr>
          <a:xfrm>
            <a:off x="3514644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2" name="Rectangle 341"/>
          <p:cNvSpPr/>
          <p:nvPr/>
        </p:nvSpPr>
        <p:spPr>
          <a:xfrm>
            <a:off x="3085182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3" name="Rectangle 342"/>
          <p:cNvSpPr/>
          <p:nvPr/>
        </p:nvSpPr>
        <p:spPr>
          <a:xfrm>
            <a:off x="3171074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4" name="Rectangle 343"/>
          <p:cNvSpPr/>
          <p:nvPr/>
        </p:nvSpPr>
        <p:spPr>
          <a:xfrm>
            <a:off x="3256967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5" name="Rectangle 344"/>
          <p:cNvSpPr/>
          <p:nvPr/>
        </p:nvSpPr>
        <p:spPr>
          <a:xfrm>
            <a:off x="3342859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6" name="Rectangle 345"/>
          <p:cNvSpPr/>
          <p:nvPr/>
        </p:nvSpPr>
        <p:spPr>
          <a:xfrm>
            <a:off x="3428751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7" name="Rectangle 346"/>
          <p:cNvSpPr/>
          <p:nvPr/>
        </p:nvSpPr>
        <p:spPr>
          <a:xfrm>
            <a:off x="3600536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8" name="Rectangle 347"/>
          <p:cNvSpPr/>
          <p:nvPr/>
        </p:nvSpPr>
        <p:spPr>
          <a:xfrm>
            <a:off x="3858214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9" name="Rectangle 348"/>
          <p:cNvSpPr/>
          <p:nvPr/>
        </p:nvSpPr>
        <p:spPr>
          <a:xfrm>
            <a:off x="3772321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0" name="Rectangle 349"/>
          <p:cNvSpPr/>
          <p:nvPr/>
        </p:nvSpPr>
        <p:spPr>
          <a:xfrm>
            <a:off x="3686429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1" name="Rectangle 350"/>
          <p:cNvSpPr/>
          <p:nvPr/>
        </p:nvSpPr>
        <p:spPr>
          <a:xfrm>
            <a:off x="4373568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2" name="Rectangle 351"/>
          <p:cNvSpPr/>
          <p:nvPr/>
        </p:nvSpPr>
        <p:spPr>
          <a:xfrm>
            <a:off x="3944106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3" name="Rectangle 352"/>
          <p:cNvSpPr/>
          <p:nvPr/>
        </p:nvSpPr>
        <p:spPr>
          <a:xfrm>
            <a:off x="4029998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4" name="Rectangle 353"/>
          <p:cNvSpPr/>
          <p:nvPr/>
        </p:nvSpPr>
        <p:spPr>
          <a:xfrm>
            <a:off x="4115891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5" name="Rectangle 354"/>
          <p:cNvSpPr/>
          <p:nvPr/>
        </p:nvSpPr>
        <p:spPr>
          <a:xfrm>
            <a:off x="4201783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6" name="Rectangle 355"/>
          <p:cNvSpPr/>
          <p:nvPr/>
        </p:nvSpPr>
        <p:spPr>
          <a:xfrm>
            <a:off x="4287676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7" name="Rectangle 356"/>
          <p:cNvSpPr/>
          <p:nvPr/>
        </p:nvSpPr>
        <p:spPr>
          <a:xfrm>
            <a:off x="4459461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8" name="Rectangle 357"/>
          <p:cNvSpPr/>
          <p:nvPr/>
        </p:nvSpPr>
        <p:spPr>
          <a:xfrm>
            <a:off x="4717138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9" name="Rectangle 358"/>
          <p:cNvSpPr/>
          <p:nvPr/>
        </p:nvSpPr>
        <p:spPr>
          <a:xfrm>
            <a:off x="4631245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0" name="Rectangle 359"/>
          <p:cNvSpPr/>
          <p:nvPr/>
        </p:nvSpPr>
        <p:spPr>
          <a:xfrm>
            <a:off x="4545353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1" name="Rectangle 360"/>
          <p:cNvSpPr/>
          <p:nvPr/>
        </p:nvSpPr>
        <p:spPr>
          <a:xfrm>
            <a:off x="5232492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2" name="Rectangle 361"/>
          <p:cNvSpPr/>
          <p:nvPr/>
        </p:nvSpPr>
        <p:spPr>
          <a:xfrm>
            <a:off x="4803030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3" name="Rectangle 362"/>
          <p:cNvSpPr/>
          <p:nvPr/>
        </p:nvSpPr>
        <p:spPr>
          <a:xfrm>
            <a:off x="4888923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4" name="Rectangle 363"/>
          <p:cNvSpPr/>
          <p:nvPr/>
        </p:nvSpPr>
        <p:spPr>
          <a:xfrm>
            <a:off x="4974815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5" name="Rectangle 364"/>
          <p:cNvSpPr/>
          <p:nvPr/>
        </p:nvSpPr>
        <p:spPr>
          <a:xfrm>
            <a:off x="5060708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5146600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5318385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8" name="Rectangle 367"/>
          <p:cNvSpPr/>
          <p:nvPr/>
        </p:nvSpPr>
        <p:spPr>
          <a:xfrm>
            <a:off x="5576062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9" name="Rectangle 368"/>
          <p:cNvSpPr/>
          <p:nvPr/>
        </p:nvSpPr>
        <p:spPr>
          <a:xfrm>
            <a:off x="5490170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0" name="Rectangle 369"/>
          <p:cNvSpPr/>
          <p:nvPr/>
        </p:nvSpPr>
        <p:spPr>
          <a:xfrm>
            <a:off x="5404277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1" name="Rectangle 370"/>
          <p:cNvSpPr/>
          <p:nvPr/>
        </p:nvSpPr>
        <p:spPr>
          <a:xfrm>
            <a:off x="6091417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2" name="Rectangle 371"/>
          <p:cNvSpPr/>
          <p:nvPr/>
        </p:nvSpPr>
        <p:spPr>
          <a:xfrm>
            <a:off x="5661955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3" name="Rectangle 372"/>
          <p:cNvSpPr/>
          <p:nvPr/>
        </p:nvSpPr>
        <p:spPr>
          <a:xfrm>
            <a:off x="5747847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4" name="Rectangle 373"/>
          <p:cNvSpPr/>
          <p:nvPr/>
        </p:nvSpPr>
        <p:spPr>
          <a:xfrm>
            <a:off x="5833739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5" name="Rectangle 374"/>
          <p:cNvSpPr/>
          <p:nvPr/>
        </p:nvSpPr>
        <p:spPr>
          <a:xfrm>
            <a:off x="5919632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6" name="Rectangle 375"/>
          <p:cNvSpPr/>
          <p:nvPr/>
        </p:nvSpPr>
        <p:spPr>
          <a:xfrm>
            <a:off x="6005524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7" name="Rectangle 376"/>
          <p:cNvSpPr/>
          <p:nvPr/>
        </p:nvSpPr>
        <p:spPr>
          <a:xfrm>
            <a:off x="6177309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8" name="Rectangle 377"/>
          <p:cNvSpPr/>
          <p:nvPr/>
        </p:nvSpPr>
        <p:spPr>
          <a:xfrm>
            <a:off x="6434986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9" name="Rectangle 378"/>
          <p:cNvSpPr/>
          <p:nvPr/>
        </p:nvSpPr>
        <p:spPr>
          <a:xfrm>
            <a:off x="6349094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0" name="Rectangle 379"/>
          <p:cNvSpPr/>
          <p:nvPr/>
        </p:nvSpPr>
        <p:spPr>
          <a:xfrm>
            <a:off x="6263201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1" name="Rectangle 380"/>
          <p:cNvSpPr/>
          <p:nvPr/>
        </p:nvSpPr>
        <p:spPr>
          <a:xfrm>
            <a:off x="6950341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2" name="Rectangle 381"/>
          <p:cNvSpPr/>
          <p:nvPr/>
        </p:nvSpPr>
        <p:spPr>
          <a:xfrm>
            <a:off x="6520879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3" name="Rectangle 382"/>
          <p:cNvSpPr/>
          <p:nvPr/>
        </p:nvSpPr>
        <p:spPr>
          <a:xfrm>
            <a:off x="6606771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4" name="Rectangle 383"/>
          <p:cNvSpPr/>
          <p:nvPr/>
        </p:nvSpPr>
        <p:spPr>
          <a:xfrm>
            <a:off x="6692664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6778556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6" name="Rectangle 385"/>
          <p:cNvSpPr/>
          <p:nvPr/>
        </p:nvSpPr>
        <p:spPr>
          <a:xfrm>
            <a:off x="6864448" y="214307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7" name="Rectangle 386"/>
          <p:cNvSpPr/>
          <p:nvPr/>
        </p:nvSpPr>
        <p:spPr>
          <a:xfrm>
            <a:off x="2741612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8" name="Rectangle 387"/>
          <p:cNvSpPr/>
          <p:nvPr/>
        </p:nvSpPr>
        <p:spPr>
          <a:xfrm>
            <a:off x="2999289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9" name="Rectangle 388"/>
          <p:cNvSpPr/>
          <p:nvPr/>
        </p:nvSpPr>
        <p:spPr>
          <a:xfrm>
            <a:off x="2913397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0" name="Rectangle 389"/>
          <p:cNvSpPr/>
          <p:nvPr/>
        </p:nvSpPr>
        <p:spPr>
          <a:xfrm>
            <a:off x="2827504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1" name="Rectangle 390"/>
          <p:cNvSpPr/>
          <p:nvPr/>
        </p:nvSpPr>
        <p:spPr>
          <a:xfrm>
            <a:off x="3514644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2" name="Rectangle 391"/>
          <p:cNvSpPr/>
          <p:nvPr/>
        </p:nvSpPr>
        <p:spPr>
          <a:xfrm>
            <a:off x="3085182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3171074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4" name="Rectangle 393"/>
          <p:cNvSpPr/>
          <p:nvPr/>
        </p:nvSpPr>
        <p:spPr>
          <a:xfrm>
            <a:off x="3256967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5" name="Rectangle 394"/>
          <p:cNvSpPr/>
          <p:nvPr/>
        </p:nvSpPr>
        <p:spPr>
          <a:xfrm>
            <a:off x="3342859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6" name="Rectangle 395"/>
          <p:cNvSpPr/>
          <p:nvPr/>
        </p:nvSpPr>
        <p:spPr>
          <a:xfrm>
            <a:off x="3428751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7" name="Rectangle 396"/>
          <p:cNvSpPr/>
          <p:nvPr/>
        </p:nvSpPr>
        <p:spPr>
          <a:xfrm>
            <a:off x="3600536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8" name="Rectangle 397"/>
          <p:cNvSpPr/>
          <p:nvPr/>
        </p:nvSpPr>
        <p:spPr>
          <a:xfrm>
            <a:off x="3858214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9" name="Rectangle 398"/>
          <p:cNvSpPr/>
          <p:nvPr/>
        </p:nvSpPr>
        <p:spPr>
          <a:xfrm>
            <a:off x="3772321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0" name="Rectangle 399"/>
          <p:cNvSpPr/>
          <p:nvPr/>
        </p:nvSpPr>
        <p:spPr>
          <a:xfrm>
            <a:off x="3686429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1" name="Rectangle 400"/>
          <p:cNvSpPr/>
          <p:nvPr/>
        </p:nvSpPr>
        <p:spPr>
          <a:xfrm>
            <a:off x="4373568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2" name="Rectangle 401"/>
          <p:cNvSpPr/>
          <p:nvPr/>
        </p:nvSpPr>
        <p:spPr>
          <a:xfrm>
            <a:off x="3944106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3" name="Rectangle 402"/>
          <p:cNvSpPr/>
          <p:nvPr/>
        </p:nvSpPr>
        <p:spPr>
          <a:xfrm>
            <a:off x="4029998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4" name="Rectangle 403"/>
          <p:cNvSpPr/>
          <p:nvPr/>
        </p:nvSpPr>
        <p:spPr>
          <a:xfrm>
            <a:off x="4115891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5" name="Rectangle 404"/>
          <p:cNvSpPr/>
          <p:nvPr/>
        </p:nvSpPr>
        <p:spPr>
          <a:xfrm>
            <a:off x="4201783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6" name="Rectangle 405"/>
          <p:cNvSpPr/>
          <p:nvPr/>
        </p:nvSpPr>
        <p:spPr>
          <a:xfrm>
            <a:off x="4287676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7" name="Rectangle 406"/>
          <p:cNvSpPr/>
          <p:nvPr/>
        </p:nvSpPr>
        <p:spPr>
          <a:xfrm>
            <a:off x="4459461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8" name="Rectangle 407"/>
          <p:cNvSpPr/>
          <p:nvPr/>
        </p:nvSpPr>
        <p:spPr>
          <a:xfrm>
            <a:off x="4717138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9" name="Rectangle 408"/>
          <p:cNvSpPr/>
          <p:nvPr/>
        </p:nvSpPr>
        <p:spPr>
          <a:xfrm>
            <a:off x="4631245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0" name="Rectangle 409"/>
          <p:cNvSpPr/>
          <p:nvPr/>
        </p:nvSpPr>
        <p:spPr>
          <a:xfrm>
            <a:off x="4545353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1" name="Rectangle 410"/>
          <p:cNvSpPr/>
          <p:nvPr/>
        </p:nvSpPr>
        <p:spPr>
          <a:xfrm>
            <a:off x="5232492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2" name="Rectangle 411"/>
          <p:cNvSpPr/>
          <p:nvPr/>
        </p:nvSpPr>
        <p:spPr>
          <a:xfrm>
            <a:off x="4803030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3" name="Rectangle 412"/>
          <p:cNvSpPr/>
          <p:nvPr/>
        </p:nvSpPr>
        <p:spPr>
          <a:xfrm>
            <a:off x="4888923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4" name="Rectangle 413"/>
          <p:cNvSpPr/>
          <p:nvPr/>
        </p:nvSpPr>
        <p:spPr>
          <a:xfrm>
            <a:off x="4974815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5" name="Rectangle 414"/>
          <p:cNvSpPr/>
          <p:nvPr/>
        </p:nvSpPr>
        <p:spPr>
          <a:xfrm>
            <a:off x="5060708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6" name="Rectangle 415"/>
          <p:cNvSpPr/>
          <p:nvPr/>
        </p:nvSpPr>
        <p:spPr>
          <a:xfrm>
            <a:off x="5146600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7" name="Rectangle 416"/>
          <p:cNvSpPr/>
          <p:nvPr/>
        </p:nvSpPr>
        <p:spPr>
          <a:xfrm>
            <a:off x="5318385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8" name="Rectangle 417"/>
          <p:cNvSpPr/>
          <p:nvPr/>
        </p:nvSpPr>
        <p:spPr>
          <a:xfrm>
            <a:off x="5576062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9" name="Rectangle 418"/>
          <p:cNvSpPr/>
          <p:nvPr/>
        </p:nvSpPr>
        <p:spPr>
          <a:xfrm>
            <a:off x="5490170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0" name="Rectangle 419"/>
          <p:cNvSpPr/>
          <p:nvPr/>
        </p:nvSpPr>
        <p:spPr>
          <a:xfrm>
            <a:off x="5404277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1" name="Rectangle 420"/>
          <p:cNvSpPr/>
          <p:nvPr/>
        </p:nvSpPr>
        <p:spPr>
          <a:xfrm>
            <a:off x="6091417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2" name="Rectangle 421"/>
          <p:cNvSpPr/>
          <p:nvPr/>
        </p:nvSpPr>
        <p:spPr>
          <a:xfrm>
            <a:off x="5661955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3" name="Rectangle 422"/>
          <p:cNvSpPr/>
          <p:nvPr/>
        </p:nvSpPr>
        <p:spPr>
          <a:xfrm>
            <a:off x="5747847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4" name="Rectangle 423"/>
          <p:cNvSpPr/>
          <p:nvPr/>
        </p:nvSpPr>
        <p:spPr>
          <a:xfrm>
            <a:off x="5833739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5" name="Rectangle 424"/>
          <p:cNvSpPr/>
          <p:nvPr/>
        </p:nvSpPr>
        <p:spPr>
          <a:xfrm>
            <a:off x="5919632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6" name="Rectangle 425"/>
          <p:cNvSpPr/>
          <p:nvPr/>
        </p:nvSpPr>
        <p:spPr>
          <a:xfrm>
            <a:off x="6005524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7" name="Rectangle 426"/>
          <p:cNvSpPr/>
          <p:nvPr/>
        </p:nvSpPr>
        <p:spPr>
          <a:xfrm>
            <a:off x="6177309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8" name="Rectangle 427"/>
          <p:cNvSpPr/>
          <p:nvPr/>
        </p:nvSpPr>
        <p:spPr>
          <a:xfrm>
            <a:off x="6434986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9" name="Rectangle 428"/>
          <p:cNvSpPr/>
          <p:nvPr/>
        </p:nvSpPr>
        <p:spPr>
          <a:xfrm>
            <a:off x="6349094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0" name="Rectangle 429"/>
          <p:cNvSpPr/>
          <p:nvPr/>
        </p:nvSpPr>
        <p:spPr>
          <a:xfrm>
            <a:off x="6263201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1" name="Rectangle 430"/>
          <p:cNvSpPr/>
          <p:nvPr/>
        </p:nvSpPr>
        <p:spPr>
          <a:xfrm>
            <a:off x="6950341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2" name="Rectangle 431"/>
          <p:cNvSpPr/>
          <p:nvPr/>
        </p:nvSpPr>
        <p:spPr>
          <a:xfrm>
            <a:off x="6520879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3" name="Rectangle 432"/>
          <p:cNvSpPr/>
          <p:nvPr/>
        </p:nvSpPr>
        <p:spPr>
          <a:xfrm>
            <a:off x="6606771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4" name="Rectangle 433"/>
          <p:cNvSpPr/>
          <p:nvPr/>
        </p:nvSpPr>
        <p:spPr>
          <a:xfrm>
            <a:off x="6692664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5" name="Rectangle 434"/>
          <p:cNvSpPr/>
          <p:nvPr/>
        </p:nvSpPr>
        <p:spPr>
          <a:xfrm>
            <a:off x="6778556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6" name="Rectangle 435"/>
          <p:cNvSpPr/>
          <p:nvPr/>
        </p:nvSpPr>
        <p:spPr>
          <a:xfrm>
            <a:off x="6864448" y="229862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7" name="Rectangle 436"/>
          <p:cNvSpPr/>
          <p:nvPr/>
        </p:nvSpPr>
        <p:spPr>
          <a:xfrm>
            <a:off x="2741612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8" name="Rectangle 437"/>
          <p:cNvSpPr/>
          <p:nvPr/>
        </p:nvSpPr>
        <p:spPr>
          <a:xfrm>
            <a:off x="2999289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9" name="Rectangle 438"/>
          <p:cNvSpPr/>
          <p:nvPr/>
        </p:nvSpPr>
        <p:spPr>
          <a:xfrm>
            <a:off x="2913397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0" name="Rectangle 439"/>
          <p:cNvSpPr/>
          <p:nvPr/>
        </p:nvSpPr>
        <p:spPr>
          <a:xfrm>
            <a:off x="2827504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1" name="Rectangle 440"/>
          <p:cNvSpPr/>
          <p:nvPr/>
        </p:nvSpPr>
        <p:spPr>
          <a:xfrm>
            <a:off x="3514644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2" name="Rectangle 441"/>
          <p:cNvSpPr/>
          <p:nvPr/>
        </p:nvSpPr>
        <p:spPr>
          <a:xfrm>
            <a:off x="3085182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3" name="Rectangle 442"/>
          <p:cNvSpPr/>
          <p:nvPr/>
        </p:nvSpPr>
        <p:spPr>
          <a:xfrm>
            <a:off x="3171074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4" name="Rectangle 443"/>
          <p:cNvSpPr/>
          <p:nvPr/>
        </p:nvSpPr>
        <p:spPr>
          <a:xfrm>
            <a:off x="3256967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5" name="Rectangle 444"/>
          <p:cNvSpPr/>
          <p:nvPr/>
        </p:nvSpPr>
        <p:spPr>
          <a:xfrm>
            <a:off x="3342859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6" name="Rectangle 445"/>
          <p:cNvSpPr/>
          <p:nvPr/>
        </p:nvSpPr>
        <p:spPr>
          <a:xfrm>
            <a:off x="3428751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7" name="Rectangle 446"/>
          <p:cNvSpPr/>
          <p:nvPr/>
        </p:nvSpPr>
        <p:spPr>
          <a:xfrm>
            <a:off x="3600536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8" name="Rectangle 447"/>
          <p:cNvSpPr/>
          <p:nvPr/>
        </p:nvSpPr>
        <p:spPr>
          <a:xfrm>
            <a:off x="3858214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9" name="Rectangle 448"/>
          <p:cNvSpPr/>
          <p:nvPr/>
        </p:nvSpPr>
        <p:spPr>
          <a:xfrm>
            <a:off x="3772321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0" name="Rectangle 449"/>
          <p:cNvSpPr/>
          <p:nvPr/>
        </p:nvSpPr>
        <p:spPr>
          <a:xfrm>
            <a:off x="3686429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1" name="Rectangle 450"/>
          <p:cNvSpPr/>
          <p:nvPr/>
        </p:nvSpPr>
        <p:spPr>
          <a:xfrm>
            <a:off x="4373568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2" name="Rectangle 451"/>
          <p:cNvSpPr/>
          <p:nvPr/>
        </p:nvSpPr>
        <p:spPr>
          <a:xfrm>
            <a:off x="3944106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3" name="Rectangle 452"/>
          <p:cNvSpPr/>
          <p:nvPr/>
        </p:nvSpPr>
        <p:spPr>
          <a:xfrm>
            <a:off x="4029998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4" name="Rectangle 453"/>
          <p:cNvSpPr/>
          <p:nvPr/>
        </p:nvSpPr>
        <p:spPr>
          <a:xfrm>
            <a:off x="4115891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5" name="Rectangle 454"/>
          <p:cNvSpPr/>
          <p:nvPr/>
        </p:nvSpPr>
        <p:spPr>
          <a:xfrm>
            <a:off x="4201783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6" name="Rectangle 455"/>
          <p:cNvSpPr/>
          <p:nvPr/>
        </p:nvSpPr>
        <p:spPr>
          <a:xfrm>
            <a:off x="4287676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7" name="Rectangle 456"/>
          <p:cNvSpPr/>
          <p:nvPr/>
        </p:nvSpPr>
        <p:spPr>
          <a:xfrm>
            <a:off x="4459461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8" name="Rectangle 457"/>
          <p:cNvSpPr/>
          <p:nvPr/>
        </p:nvSpPr>
        <p:spPr>
          <a:xfrm>
            <a:off x="4717138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9" name="Rectangle 458"/>
          <p:cNvSpPr/>
          <p:nvPr/>
        </p:nvSpPr>
        <p:spPr>
          <a:xfrm>
            <a:off x="4631245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0" name="Rectangle 459"/>
          <p:cNvSpPr/>
          <p:nvPr/>
        </p:nvSpPr>
        <p:spPr>
          <a:xfrm>
            <a:off x="4545353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1" name="Rectangle 460"/>
          <p:cNvSpPr/>
          <p:nvPr/>
        </p:nvSpPr>
        <p:spPr>
          <a:xfrm>
            <a:off x="5232492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2" name="Rectangle 461"/>
          <p:cNvSpPr/>
          <p:nvPr/>
        </p:nvSpPr>
        <p:spPr>
          <a:xfrm>
            <a:off x="4803030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3" name="Rectangle 462"/>
          <p:cNvSpPr/>
          <p:nvPr/>
        </p:nvSpPr>
        <p:spPr>
          <a:xfrm>
            <a:off x="4888923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4" name="Rectangle 463"/>
          <p:cNvSpPr/>
          <p:nvPr/>
        </p:nvSpPr>
        <p:spPr>
          <a:xfrm>
            <a:off x="4974815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5" name="Rectangle 464"/>
          <p:cNvSpPr/>
          <p:nvPr/>
        </p:nvSpPr>
        <p:spPr>
          <a:xfrm>
            <a:off x="5060708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6" name="Rectangle 465"/>
          <p:cNvSpPr/>
          <p:nvPr/>
        </p:nvSpPr>
        <p:spPr>
          <a:xfrm>
            <a:off x="5146600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7" name="Rectangle 466"/>
          <p:cNvSpPr/>
          <p:nvPr/>
        </p:nvSpPr>
        <p:spPr>
          <a:xfrm>
            <a:off x="5318385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8" name="Rectangle 467"/>
          <p:cNvSpPr/>
          <p:nvPr/>
        </p:nvSpPr>
        <p:spPr>
          <a:xfrm>
            <a:off x="5576062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9" name="Rectangle 468"/>
          <p:cNvSpPr/>
          <p:nvPr/>
        </p:nvSpPr>
        <p:spPr>
          <a:xfrm>
            <a:off x="5490170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0" name="Rectangle 469"/>
          <p:cNvSpPr/>
          <p:nvPr/>
        </p:nvSpPr>
        <p:spPr>
          <a:xfrm>
            <a:off x="5404277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1" name="Rectangle 470"/>
          <p:cNvSpPr/>
          <p:nvPr/>
        </p:nvSpPr>
        <p:spPr>
          <a:xfrm>
            <a:off x="6091417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2" name="Rectangle 471"/>
          <p:cNvSpPr/>
          <p:nvPr/>
        </p:nvSpPr>
        <p:spPr>
          <a:xfrm>
            <a:off x="5661955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3" name="Rectangle 472"/>
          <p:cNvSpPr/>
          <p:nvPr/>
        </p:nvSpPr>
        <p:spPr>
          <a:xfrm>
            <a:off x="5747847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4" name="Rectangle 473"/>
          <p:cNvSpPr/>
          <p:nvPr/>
        </p:nvSpPr>
        <p:spPr>
          <a:xfrm>
            <a:off x="5833739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5" name="Rectangle 474"/>
          <p:cNvSpPr/>
          <p:nvPr/>
        </p:nvSpPr>
        <p:spPr>
          <a:xfrm>
            <a:off x="5919632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6" name="Rectangle 475"/>
          <p:cNvSpPr/>
          <p:nvPr/>
        </p:nvSpPr>
        <p:spPr>
          <a:xfrm>
            <a:off x="6005524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7" name="Rectangle 476"/>
          <p:cNvSpPr/>
          <p:nvPr/>
        </p:nvSpPr>
        <p:spPr>
          <a:xfrm>
            <a:off x="6177309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8" name="Rectangle 477"/>
          <p:cNvSpPr/>
          <p:nvPr/>
        </p:nvSpPr>
        <p:spPr>
          <a:xfrm>
            <a:off x="6434986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9" name="Rectangle 478"/>
          <p:cNvSpPr/>
          <p:nvPr/>
        </p:nvSpPr>
        <p:spPr>
          <a:xfrm>
            <a:off x="6349094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0" name="Rectangle 479"/>
          <p:cNvSpPr/>
          <p:nvPr/>
        </p:nvSpPr>
        <p:spPr>
          <a:xfrm>
            <a:off x="6263201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1" name="Rectangle 480"/>
          <p:cNvSpPr/>
          <p:nvPr/>
        </p:nvSpPr>
        <p:spPr>
          <a:xfrm>
            <a:off x="6950341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2" name="Rectangle 481"/>
          <p:cNvSpPr/>
          <p:nvPr/>
        </p:nvSpPr>
        <p:spPr>
          <a:xfrm>
            <a:off x="6520879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3" name="Rectangle 482"/>
          <p:cNvSpPr/>
          <p:nvPr/>
        </p:nvSpPr>
        <p:spPr>
          <a:xfrm>
            <a:off x="6606771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4" name="Rectangle 483"/>
          <p:cNvSpPr/>
          <p:nvPr/>
        </p:nvSpPr>
        <p:spPr>
          <a:xfrm>
            <a:off x="6692664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5" name="Rectangle 484"/>
          <p:cNvSpPr/>
          <p:nvPr/>
        </p:nvSpPr>
        <p:spPr>
          <a:xfrm>
            <a:off x="6778556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6" name="Rectangle 485"/>
          <p:cNvSpPr/>
          <p:nvPr/>
        </p:nvSpPr>
        <p:spPr>
          <a:xfrm>
            <a:off x="6864448" y="2454183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7" name="Rectangle 486"/>
          <p:cNvSpPr/>
          <p:nvPr/>
        </p:nvSpPr>
        <p:spPr>
          <a:xfrm>
            <a:off x="2741612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8" name="Rectangle 487"/>
          <p:cNvSpPr/>
          <p:nvPr/>
        </p:nvSpPr>
        <p:spPr>
          <a:xfrm>
            <a:off x="2999289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9" name="Rectangle 488"/>
          <p:cNvSpPr/>
          <p:nvPr/>
        </p:nvSpPr>
        <p:spPr>
          <a:xfrm>
            <a:off x="2913397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0" name="Rectangle 489"/>
          <p:cNvSpPr/>
          <p:nvPr/>
        </p:nvSpPr>
        <p:spPr>
          <a:xfrm>
            <a:off x="2827504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1" name="Rectangle 490"/>
          <p:cNvSpPr/>
          <p:nvPr/>
        </p:nvSpPr>
        <p:spPr>
          <a:xfrm>
            <a:off x="3514644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2" name="Rectangle 491"/>
          <p:cNvSpPr/>
          <p:nvPr/>
        </p:nvSpPr>
        <p:spPr>
          <a:xfrm>
            <a:off x="3085182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3" name="Rectangle 492"/>
          <p:cNvSpPr/>
          <p:nvPr/>
        </p:nvSpPr>
        <p:spPr>
          <a:xfrm>
            <a:off x="3171074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4" name="Rectangle 493"/>
          <p:cNvSpPr/>
          <p:nvPr/>
        </p:nvSpPr>
        <p:spPr>
          <a:xfrm>
            <a:off x="3256967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5" name="Rectangle 494"/>
          <p:cNvSpPr/>
          <p:nvPr/>
        </p:nvSpPr>
        <p:spPr>
          <a:xfrm>
            <a:off x="3342859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6" name="Rectangle 495"/>
          <p:cNvSpPr/>
          <p:nvPr/>
        </p:nvSpPr>
        <p:spPr>
          <a:xfrm>
            <a:off x="3428751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7" name="Rectangle 496"/>
          <p:cNvSpPr/>
          <p:nvPr/>
        </p:nvSpPr>
        <p:spPr>
          <a:xfrm>
            <a:off x="3600536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8" name="Rectangle 497"/>
          <p:cNvSpPr/>
          <p:nvPr/>
        </p:nvSpPr>
        <p:spPr>
          <a:xfrm>
            <a:off x="3858214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9" name="Rectangle 498"/>
          <p:cNvSpPr/>
          <p:nvPr/>
        </p:nvSpPr>
        <p:spPr>
          <a:xfrm>
            <a:off x="3772321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0" name="Rectangle 499"/>
          <p:cNvSpPr/>
          <p:nvPr/>
        </p:nvSpPr>
        <p:spPr>
          <a:xfrm>
            <a:off x="3686429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1" name="Rectangle 500"/>
          <p:cNvSpPr/>
          <p:nvPr/>
        </p:nvSpPr>
        <p:spPr>
          <a:xfrm>
            <a:off x="4373568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2" name="Rectangle 501"/>
          <p:cNvSpPr/>
          <p:nvPr/>
        </p:nvSpPr>
        <p:spPr>
          <a:xfrm>
            <a:off x="3944106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3" name="Rectangle 502"/>
          <p:cNvSpPr/>
          <p:nvPr/>
        </p:nvSpPr>
        <p:spPr>
          <a:xfrm>
            <a:off x="4029998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4" name="Rectangle 503"/>
          <p:cNvSpPr/>
          <p:nvPr/>
        </p:nvSpPr>
        <p:spPr>
          <a:xfrm>
            <a:off x="4115891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5" name="Rectangle 504"/>
          <p:cNvSpPr/>
          <p:nvPr/>
        </p:nvSpPr>
        <p:spPr>
          <a:xfrm>
            <a:off x="4201783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6" name="Rectangle 505"/>
          <p:cNvSpPr/>
          <p:nvPr/>
        </p:nvSpPr>
        <p:spPr>
          <a:xfrm>
            <a:off x="4287676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7" name="Rectangle 506"/>
          <p:cNvSpPr/>
          <p:nvPr/>
        </p:nvSpPr>
        <p:spPr>
          <a:xfrm>
            <a:off x="4459461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8" name="Rectangle 507"/>
          <p:cNvSpPr/>
          <p:nvPr/>
        </p:nvSpPr>
        <p:spPr>
          <a:xfrm>
            <a:off x="4717138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9" name="Rectangle 508"/>
          <p:cNvSpPr/>
          <p:nvPr/>
        </p:nvSpPr>
        <p:spPr>
          <a:xfrm>
            <a:off x="4631245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0" name="Rectangle 509"/>
          <p:cNvSpPr/>
          <p:nvPr/>
        </p:nvSpPr>
        <p:spPr>
          <a:xfrm>
            <a:off x="4545353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1" name="Rectangle 510"/>
          <p:cNvSpPr/>
          <p:nvPr/>
        </p:nvSpPr>
        <p:spPr>
          <a:xfrm>
            <a:off x="5232492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2" name="Rectangle 511"/>
          <p:cNvSpPr/>
          <p:nvPr/>
        </p:nvSpPr>
        <p:spPr>
          <a:xfrm>
            <a:off x="4803030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3" name="Rectangle 512"/>
          <p:cNvSpPr/>
          <p:nvPr/>
        </p:nvSpPr>
        <p:spPr>
          <a:xfrm>
            <a:off x="4888923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4" name="Rectangle 513"/>
          <p:cNvSpPr/>
          <p:nvPr/>
        </p:nvSpPr>
        <p:spPr>
          <a:xfrm>
            <a:off x="4974815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5" name="Rectangle 514"/>
          <p:cNvSpPr/>
          <p:nvPr/>
        </p:nvSpPr>
        <p:spPr>
          <a:xfrm>
            <a:off x="5060708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6" name="Rectangle 515"/>
          <p:cNvSpPr/>
          <p:nvPr/>
        </p:nvSpPr>
        <p:spPr>
          <a:xfrm>
            <a:off x="5146600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7" name="Rectangle 516"/>
          <p:cNvSpPr/>
          <p:nvPr/>
        </p:nvSpPr>
        <p:spPr>
          <a:xfrm>
            <a:off x="5318385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8" name="Rectangle 517"/>
          <p:cNvSpPr/>
          <p:nvPr/>
        </p:nvSpPr>
        <p:spPr>
          <a:xfrm>
            <a:off x="5576062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9" name="Rectangle 518"/>
          <p:cNvSpPr/>
          <p:nvPr/>
        </p:nvSpPr>
        <p:spPr>
          <a:xfrm>
            <a:off x="5490170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0" name="Rectangle 519"/>
          <p:cNvSpPr/>
          <p:nvPr/>
        </p:nvSpPr>
        <p:spPr>
          <a:xfrm>
            <a:off x="5404277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1" name="Rectangle 520"/>
          <p:cNvSpPr/>
          <p:nvPr/>
        </p:nvSpPr>
        <p:spPr>
          <a:xfrm>
            <a:off x="6091417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2" name="Rectangle 521"/>
          <p:cNvSpPr/>
          <p:nvPr/>
        </p:nvSpPr>
        <p:spPr>
          <a:xfrm>
            <a:off x="5661955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3" name="Rectangle 522"/>
          <p:cNvSpPr/>
          <p:nvPr/>
        </p:nvSpPr>
        <p:spPr>
          <a:xfrm>
            <a:off x="5747847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4" name="Rectangle 523"/>
          <p:cNvSpPr/>
          <p:nvPr/>
        </p:nvSpPr>
        <p:spPr>
          <a:xfrm>
            <a:off x="5833739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5" name="Rectangle 524"/>
          <p:cNvSpPr/>
          <p:nvPr/>
        </p:nvSpPr>
        <p:spPr>
          <a:xfrm>
            <a:off x="5919632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6" name="Rectangle 525"/>
          <p:cNvSpPr/>
          <p:nvPr/>
        </p:nvSpPr>
        <p:spPr>
          <a:xfrm>
            <a:off x="6005524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7" name="Rectangle 526"/>
          <p:cNvSpPr/>
          <p:nvPr/>
        </p:nvSpPr>
        <p:spPr>
          <a:xfrm>
            <a:off x="6177309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8" name="Rectangle 527"/>
          <p:cNvSpPr/>
          <p:nvPr/>
        </p:nvSpPr>
        <p:spPr>
          <a:xfrm>
            <a:off x="6434986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9" name="Rectangle 528"/>
          <p:cNvSpPr/>
          <p:nvPr/>
        </p:nvSpPr>
        <p:spPr>
          <a:xfrm>
            <a:off x="6349094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0" name="Rectangle 529"/>
          <p:cNvSpPr/>
          <p:nvPr/>
        </p:nvSpPr>
        <p:spPr>
          <a:xfrm>
            <a:off x="6263201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1" name="Rectangle 530"/>
          <p:cNvSpPr/>
          <p:nvPr/>
        </p:nvSpPr>
        <p:spPr>
          <a:xfrm>
            <a:off x="6950341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2" name="Rectangle 531"/>
          <p:cNvSpPr/>
          <p:nvPr/>
        </p:nvSpPr>
        <p:spPr>
          <a:xfrm>
            <a:off x="6520879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3" name="Rectangle 532"/>
          <p:cNvSpPr/>
          <p:nvPr/>
        </p:nvSpPr>
        <p:spPr>
          <a:xfrm>
            <a:off x="6606771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4" name="Rectangle 533"/>
          <p:cNvSpPr/>
          <p:nvPr/>
        </p:nvSpPr>
        <p:spPr>
          <a:xfrm>
            <a:off x="6692664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5" name="Rectangle 534"/>
          <p:cNvSpPr/>
          <p:nvPr/>
        </p:nvSpPr>
        <p:spPr>
          <a:xfrm>
            <a:off x="6778556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6" name="Rectangle 535"/>
          <p:cNvSpPr/>
          <p:nvPr/>
        </p:nvSpPr>
        <p:spPr>
          <a:xfrm>
            <a:off x="6864448" y="260974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7" name="Rectangle 536"/>
          <p:cNvSpPr/>
          <p:nvPr/>
        </p:nvSpPr>
        <p:spPr>
          <a:xfrm>
            <a:off x="2741612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8" name="Rectangle 537"/>
          <p:cNvSpPr/>
          <p:nvPr/>
        </p:nvSpPr>
        <p:spPr>
          <a:xfrm>
            <a:off x="2999289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9" name="Rectangle 538"/>
          <p:cNvSpPr/>
          <p:nvPr/>
        </p:nvSpPr>
        <p:spPr>
          <a:xfrm>
            <a:off x="2913397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0" name="Rectangle 539"/>
          <p:cNvSpPr/>
          <p:nvPr/>
        </p:nvSpPr>
        <p:spPr>
          <a:xfrm>
            <a:off x="2827504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1" name="Rectangle 540"/>
          <p:cNvSpPr/>
          <p:nvPr/>
        </p:nvSpPr>
        <p:spPr>
          <a:xfrm>
            <a:off x="3514644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2" name="Rectangle 541"/>
          <p:cNvSpPr/>
          <p:nvPr/>
        </p:nvSpPr>
        <p:spPr>
          <a:xfrm>
            <a:off x="3085182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3" name="Rectangle 542"/>
          <p:cNvSpPr/>
          <p:nvPr/>
        </p:nvSpPr>
        <p:spPr>
          <a:xfrm>
            <a:off x="3171074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4" name="Rectangle 543"/>
          <p:cNvSpPr/>
          <p:nvPr/>
        </p:nvSpPr>
        <p:spPr>
          <a:xfrm>
            <a:off x="3256967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5" name="Rectangle 544"/>
          <p:cNvSpPr/>
          <p:nvPr/>
        </p:nvSpPr>
        <p:spPr>
          <a:xfrm>
            <a:off x="3342859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6" name="Rectangle 545"/>
          <p:cNvSpPr/>
          <p:nvPr/>
        </p:nvSpPr>
        <p:spPr>
          <a:xfrm>
            <a:off x="3428751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7" name="Rectangle 546"/>
          <p:cNvSpPr/>
          <p:nvPr/>
        </p:nvSpPr>
        <p:spPr>
          <a:xfrm>
            <a:off x="3600536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8" name="Rectangle 547"/>
          <p:cNvSpPr/>
          <p:nvPr/>
        </p:nvSpPr>
        <p:spPr>
          <a:xfrm>
            <a:off x="3858214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9" name="Rectangle 548"/>
          <p:cNvSpPr/>
          <p:nvPr/>
        </p:nvSpPr>
        <p:spPr>
          <a:xfrm>
            <a:off x="3772321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0" name="Rectangle 549"/>
          <p:cNvSpPr/>
          <p:nvPr/>
        </p:nvSpPr>
        <p:spPr>
          <a:xfrm>
            <a:off x="3686429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1" name="Rectangle 550"/>
          <p:cNvSpPr/>
          <p:nvPr/>
        </p:nvSpPr>
        <p:spPr>
          <a:xfrm>
            <a:off x="4373568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2" name="Rectangle 551"/>
          <p:cNvSpPr/>
          <p:nvPr/>
        </p:nvSpPr>
        <p:spPr>
          <a:xfrm>
            <a:off x="3944106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3" name="Rectangle 552"/>
          <p:cNvSpPr/>
          <p:nvPr/>
        </p:nvSpPr>
        <p:spPr>
          <a:xfrm>
            <a:off x="4029998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4" name="Rectangle 553"/>
          <p:cNvSpPr/>
          <p:nvPr/>
        </p:nvSpPr>
        <p:spPr>
          <a:xfrm>
            <a:off x="4115891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5" name="Rectangle 554"/>
          <p:cNvSpPr/>
          <p:nvPr/>
        </p:nvSpPr>
        <p:spPr>
          <a:xfrm>
            <a:off x="4201783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6" name="Rectangle 555"/>
          <p:cNvSpPr/>
          <p:nvPr/>
        </p:nvSpPr>
        <p:spPr>
          <a:xfrm>
            <a:off x="4287676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7" name="Rectangle 556"/>
          <p:cNvSpPr/>
          <p:nvPr/>
        </p:nvSpPr>
        <p:spPr>
          <a:xfrm>
            <a:off x="4459461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8" name="Rectangle 557"/>
          <p:cNvSpPr/>
          <p:nvPr/>
        </p:nvSpPr>
        <p:spPr>
          <a:xfrm>
            <a:off x="4717138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9" name="Rectangle 558"/>
          <p:cNvSpPr/>
          <p:nvPr/>
        </p:nvSpPr>
        <p:spPr>
          <a:xfrm>
            <a:off x="4631245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0" name="Rectangle 559"/>
          <p:cNvSpPr/>
          <p:nvPr/>
        </p:nvSpPr>
        <p:spPr>
          <a:xfrm>
            <a:off x="4545353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1" name="Rectangle 560"/>
          <p:cNvSpPr/>
          <p:nvPr/>
        </p:nvSpPr>
        <p:spPr>
          <a:xfrm>
            <a:off x="5232492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2" name="Rectangle 561"/>
          <p:cNvSpPr/>
          <p:nvPr/>
        </p:nvSpPr>
        <p:spPr>
          <a:xfrm>
            <a:off x="4803030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3" name="Rectangle 562"/>
          <p:cNvSpPr/>
          <p:nvPr/>
        </p:nvSpPr>
        <p:spPr>
          <a:xfrm>
            <a:off x="4888923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4" name="Rectangle 563"/>
          <p:cNvSpPr/>
          <p:nvPr/>
        </p:nvSpPr>
        <p:spPr>
          <a:xfrm>
            <a:off x="4974815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5" name="Rectangle 564"/>
          <p:cNvSpPr/>
          <p:nvPr/>
        </p:nvSpPr>
        <p:spPr>
          <a:xfrm>
            <a:off x="5060708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6" name="Rectangle 565"/>
          <p:cNvSpPr/>
          <p:nvPr/>
        </p:nvSpPr>
        <p:spPr>
          <a:xfrm>
            <a:off x="5146600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7" name="Rectangle 566"/>
          <p:cNvSpPr/>
          <p:nvPr/>
        </p:nvSpPr>
        <p:spPr>
          <a:xfrm>
            <a:off x="5318385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8" name="Rectangle 567"/>
          <p:cNvSpPr/>
          <p:nvPr/>
        </p:nvSpPr>
        <p:spPr>
          <a:xfrm>
            <a:off x="5576062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9" name="Rectangle 568"/>
          <p:cNvSpPr/>
          <p:nvPr/>
        </p:nvSpPr>
        <p:spPr>
          <a:xfrm>
            <a:off x="5490170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0" name="Rectangle 569"/>
          <p:cNvSpPr/>
          <p:nvPr/>
        </p:nvSpPr>
        <p:spPr>
          <a:xfrm>
            <a:off x="5404277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1" name="Rectangle 570"/>
          <p:cNvSpPr/>
          <p:nvPr/>
        </p:nvSpPr>
        <p:spPr>
          <a:xfrm>
            <a:off x="6091417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2" name="Rectangle 571"/>
          <p:cNvSpPr/>
          <p:nvPr/>
        </p:nvSpPr>
        <p:spPr>
          <a:xfrm>
            <a:off x="5661955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3" name="Rectangle 572"/>
          <p:cNvSpPr/>
          <p:nvPr/>
        </p:nvSpPr>
        <p:spPr>
          <a:xfrm>
            <a:off x="5747847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4" name="Rectangle 573"/>
          <p:cNvSpPr/>
          <p:nvPr/>
        </p:nvSpPr>
        <p:spPr>
          <a:xfrm>
            <a:off x="5833739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5" name="Rectangle 574"/>
          <p:cNvSpPr/>
          <p:nvPr/>
        </p:nvSpPr>
        <p:spPr>
          <a:xfrm>
            <a:off x="5919632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6" name="Rectangle 575"/>
          <p:cNvSpPr/>
          <p:nvPr/>
        </p:nvSpPr>
        <p:spPr>
          <a:xfrm>
            <a:off x="6005524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7" name="Rectangle 576"/>
          <p:cNvSpPr/>
          <p:nvPr/>
        </p:nvSpPr>
        <p:spPr>
          <a:xfrm>
            <a:off x="6177309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8" name="Rectangle 577"/>
          <p:cNvSpPr/>
          <p:nvPr/>
        </p:nvSpPr>
        <p:spPr>
          <a:xfrm>
            <a:off x="6434986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9" name="Rectangle 578"/>
          <p:cNvSpPr/>
          <p:nvPr/>
        </p:nvSpPr>
        <p:spPr>
          <a:xfrm>
            <a:off x="6349094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0" name="Rectangle 579"/>
          <p:cNvSpPr/>
          <p:nvPr/>
        </p:nvSpPr>
        <p:spPr>
          <a:xfrm>
            <a:off x="6263201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1" name="Rectangle 580"/>
          <p:cNvSpPr/>
          <p:nvPr/>
        </p:nvSpPr>
        <p:spPr>
          <a:xfrm>
            <a:off x="6950341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2" name="Rectangle 581"/>
          <p:cNvSpPr/>
          <p:nvPr/>
        </p:nvSpPr>
        <p:spPr>
          <a:xfrm>
            <a:off x="6520879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3" name="Rectangle 582"/>
          <p:cNvSpPr/>
          <p:nvPr/>
        </p:nvSpPr>
        <p:spPr>
          <a:xfrm>
            <a:off x="6606771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4" name="Rectangle 583"/>
          <p:cNvSpPr/>
          <p:nvPr/>
        </p:nvSpPr>
        <p:spPr>
          <a:xfrm>
            <a:off x="6692664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5" name="Rectangle 584"/>
          <p:cNvSpPr/>
          <p:nvPr/>
        </p:nvSpPr>
        <p:spPr>
          <a:xfrm>
            <a:off x="6778556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6" name="Rectangle 585"/>
          <p:cNvSpPr/>
          <p:nvPr/>
        </p:nvSpPr>
        <p:spPr>
          <a:xfrm>
            <a:off x="6864448" y="276529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7" name="Rectangle 586"/>
          <p:cNvSpPr/>
          <p:nvPr/>
        </p:nvSpPr>
        <p:spPr>
          <a:xfrm>
            <a:off x="2741612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8" name="Rectangle 587"/>
          <p:cNvSpPr/>
          <p:nvPr/>
        </p:nvSpPr>
        <p:spPr>
          <a:xfrm>
            <a:off x="2999289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9" name="Rectangle 588"/>
          <p:cNvSpPr/>
          <p:nvPr/>
        </p:nvSpPr>
        <p:spPr>
          <a:xfrm>
            <a:off x="2913397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0" name="Rectangle 589"/>
          <p:cNvSpPr/>
          <p:nvPr/>
        </p:nvSpPr>
        <p:spPr>
          <a:xfrm>
            <a:off x="2827504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1" name="Rectangle 590"/>
          <p:cNvSpPr/>
          <p:nvPr/>
        </p:nvSpPr>
        <p:spPr>
          <a:xfrm>
            <a:off x="3514644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2" name="Rectangle 591"/>
          <p:cNvSpPr/>
          <p:nvPr/>
        </p:nvSpPr>
        <p:spPr>
          <a:xfrm>
            <a:off x="3085182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3" name="Rectangle 592"/>
          <p:cNvSpPr/>
          <p:nvPr/>
        </p:nvSpPr>
        <p:spPr>
          <a:xfrm>
            <a:off x="3171074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4" name="Rectangle 593"/>
          <p:cNvSpPr/>
          <p:nvPr/>
        </p:nvSpPr>
        <p:spPr>
          <a:xfrm>
            <a:off x="3256967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5" name="Rectangle 594"/>
          <p:cNvSpPr/>
          <p:nvPr/>
        </p:nvSpPr>
        <p:spPr>
          <a:xfrm>
            <a:off x="3342859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6" name="Rectangle 595"/>
          <p:cNvSpPr/>
          <p:nvPr/>
        </p:nvSpPr>
        <p:spPr>
          <a:xfrm>
            <a:off x="3428751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7" name="Rectangle 596"/>
          <p:cNvSpPr/>
          <p:nvPr/>
        </p:nvSpPr>
        <p:spPr>
          <a:xfrm>
            <a:off x="3600536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8" name="Rectangle 597"/>
          <p:cNvSpPr/>
          <p:nvPr/>
        </p:nvSpPr>
        <p:spPr>
          <a:xfrm>
            <a:off x="3858214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9" name="Rectangle 598"/>
          <p:cNvSpPr/>
          <p:nvPr/>
        </p:nvSpPr>
        <p:spPr>
          <a:xfrm>
            <a:off x="3772321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0" name="Rectangle 599"/>
          <p:cNvSpPr/>
          <p:nvPr/>
        </p:nvSpPr>
        <p:spPr>
          <a:xfrm>
            <a:off x="3686429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1" name="Rectangle 600"/>
          <p:cNvSpPr/>
          <p:nvPr/>
        </p:nvSpPr>
        <p:spPr>
          <a:xfrm>
            <a:off x="4373568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2" name="Rectangle 601"/>
          <p:cNvSpPr/>
          <p:nvPr/>
        </p:nvSpPr>
        <p:spPr>
          <a:xfrm>
            <a:off x="3944106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3" name="Rectangle 602"/>
          <p:cNvSpPr/>
          <p:nvPr/>
        </p:nvSpPr>
        <p:spPr>
          <a:xfrm>
            <a:off x="4029998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4" name="Rectangle 603"/>
          <p:cNvSpPr/>
          <p:nvPr/>
        </p:nvSpPr>
        <p:spPr>
          <a:xfrm>
            <a:off x="4115891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5" name="Rectangle 604"/>
          <p:cNvSpPr/>
          <p:nvPr/>
        </p:nvSpPr>
        <p:spPr>
          <a:xfrm>
            <a:off x="4201783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6" name="Rectangle 605"/>
          <p:cNvSpPr/>
          <p:nvPr/>
        </p:nvSpPr>
        <p:spPr>
          <a:xfrm>
            <a:off x="4287676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7" name="Rectangle 606"/>
          <p:cNvSpPr/>
          <p:nvPr/>
        </p:nvSpPr>
        <p:spPr>
          <a:xfrm>
            <a:off x="4459461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8" name="Rectangle 607"/>
          <p:cNvSpPr/>
          <p:nvPr/>
        </p:nvSpPr>
        <p:spPr>
          <a:xfrm>
            <a:off x="4717138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9" name="Rectangle 608"/>
          <p:cNvSpPr/>
          <p:nvPr/>
        </p:nvSpPr>
        <p:spPr>
          <a:xfrm>
            <a:off x="4631245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0" name="Rectangle 609"/>
          <p:cNvSpPr/>
          <p:nvPr/>
        </p:nvSpPr>
        <p:spPr>
          <a:xfrm>
            <a:off x="4545353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1" name="Rectangle 610"/>
          <p:cNvSpPr/>
          <p:nvPr/>
        </p:nvSpPr>
        <p:spPr>
          <a:xfrm>
            <a:off x="5232492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2" name="Rectangle 611"/>
          <p:cNvSpPr/>
          <p:nvPr/>
        </p:nvSpPr>
        <p:spPr>
          <a:xfrm>
            <a:off x="4803030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3" name="Rectangle 612"/>
          <p:cNvSpPr/>
          <p:nvPr/>
        </p:nvSpPr>
        <p:spPr>
          <a:xfrm>
            <a:off x="4888923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4" name="Rectangle 613"/>
          <p:cNvSpPr/>
          <p:nvPr/>
        </p:nvSpPr>
        <p:spPr>
          <a:xfrm>
            <a:off x="4974815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5" name="Rectangle 614"/>
          <p:cNvSpPr/>
          <p:nvPr/>
        </p:nvSpPr>
        <p:spPr>
          <a:xfrm>
            <a:off x="5060708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6" name="Rectangle 615"/>
          <p:cNvSpPr/>
          <p:nvPr/>
        </p:nvSpPr>
        <p:spPr>
          <a:xfrm>
            <a:off x="5146600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7" name="Rectangle 616"/>
          <p:cNvSpPr/>
          <p:nvPr/>
        </p:nvSpPr>
        <p:spPr>
          <a:xfrm>
            <a:off x="5318385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8" name="Rectangle 617"/>
          <p:cNvSpPr/>
          <p:nvPr/>
        </p:nvSpPr>
        <p:spPr>
          <a:xfrm>
            <a:off x="5576062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9" name="Rectangle 618"/>
          <p:cNvSpPr/>
          <p:nvPr/>
        </p:nvSpPr>
        <p:spPr>
          <a:xfrm>
            <a:off x="5490170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0" name="Rectangle 619"/>
          <p:cNvSpPr/>
          <p:nvPr/>
        </p:nvSpPr>
        <p:spPr>
          <a:xfrm>
            <a:off x="5404277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1" name="Rectangle 620"/>
          <p:cNvSpPr/>
          <p:nvPr/>
        </p:nvSpPr>
        <p:spPr>
          <a:xfrm>
            <a:off x="6091417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2" name="Rectangle 621"/>
          <p:cNvSpPr/>
          <p:nvPr/>
        </p:nvSpPr>
        <p:spPr>
          <a:xfrm>
            <a:off x="5661955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3" name="Rectangle 622"/>
          <p:cNvSpPr/>
          <p:nvPr/>
        </p:nvSpPr>
        <p:spPr>
          <a:xfrm>
            <a:off x="5747847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4" name="Rectangle 623"/>
          <p:cNvSpPr/>
          <p:nvPr/>
        </p:nvSpPr>
        <p:spPr>
          <a:xfrm>
            <a:off x="5833739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5" name="Rectangle 624"/>
          <p:cNvSpPr/>
          <p:nvPr/>
        </p:nvSpPr>
        <p:spPr>
          <a:xfrm>
            <a:off x="5919632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6" name="Rectangle 625"/>
          <p:cNvSpPr/>
          <p:nvPr/>
        </p:nvSpPr>
        <p:spPr>
          <a:xfrm>
            <a:off x="6005524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7" name="Rectangle 626"/>
          <p:cNvSpPr/>
          <p:nvPr/>
        </p:nvSpPr>
        <p:spPr>
          <a:xfrm>
            <a:off x="6177309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8" name="Rectangle 627"/>
          <p:cNvSpPr/>
          <p:nvPr/>
        </p:nvSpPr>
        <p:spPr>
          <a:xfrm>
            <a:off x="6434986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9" name="Rectangle 628"/>
          <p:cNvSpPr/>
          <p:nvPr/>
        </p:nvSpPr>
        <p:spPr>
          <a:xfrm>
            <a:off x="6349094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0" name="Rectangle 629"/>
          <p:cNvSpPr/>
          <p:nvPr/>
        </p:nvSpPr>
        <p:spPr>
          <a:xfrm>
            <a:off x="6263201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1" name="Rectangle 630"/>
          <p:cNvSpPr/>
          <p:nvPr/>
        </p:nvSpPr>
        <p:spPr>
          <a:xfrm>
            <a:off x="6950341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2" name="Rectangle 631"/>
          <p:cNvSpPr/>
          <p:nvPr/>
        </p:nvSpPr>
        <p:spPr>
          <a:xfrm>
            <a:off x="6520879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3" name="Rectangle 632"/>
          <p:cNvSpPr/>
          <p:nvPr/>
        </p:nvSpPr>
        <p:spPr>
          <a:xfrm>
            <a:off x="6606771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4" name="Rectangle 633"/>
          <p:cNvSpPr/>
          <p:nvPr/>
        </p:nvSpPr>
        <p:spPr>
          <a:xfrm>
            <a:off x="6692664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5" name="Rectangle 634"/>
          <p:cNvSpPr/>
          <p:nvPr/>
        </p:nvSpPr>
        <p:spPr>
          <a:xfrm>
            <a:off x="6778556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6" name="Rectangle 635"/>
          <p:cNvSpPr/>
          <p:nvPr/>
        </p:nvSpPr>
        <p:spPr>
          <a:xfrm>
            <a:off x="6864448" y="292085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7" name="Rectangle 636"/>
          <p:cNvSpPr/>
          <p:nvPr/>
        </p:nvSpPr>
        <p:spPr>
          <a:xfrm>
            <a:off x="2741612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8" name="Rectangle 637"/>
          <p:cNvSpPr/>
          <p:nvPr/>
        </p:nvSpPr>
        <p:spPr>
          <a:xfrm>
            <a:off x="2999289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9" name="Rectangle 638"/>
          <p:cNvSpPr/>
          <p:nvPr/>
        </p:nvSpPr>
        <p:spPr>
          <a:xfrm>
            <a:off x="2913397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0" name="Rectangle 639"/>
          <p:cNvSpPr/>
          <p:nvPr/>
        </p:nvSpPr>
        <p:spPr>
          <a:xfrm>
            <a:off x="2827504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1" name="Rectangle 640"/>
          <p:cNvSpPr/>
          <p:nvPr/>
        </p:nvSpPr>
        <p:spPr>
          <a:xfrm>
            <a:off x="3514644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2" name="Rectangle 641"/>
          <p:cNvSpPr/>
          <p:nvPr/>
        </p:nvSpPr>
        <p:spPr>
          <a:xfrm>
            <a:off x="3085182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3" name="Rectangle 642"/>
          <p:cNvSpPr/>
          <p:nvPr/>
        </p:nvSpPr>
        <p:spPr>
          <a:xfrm>
            <a:off x="3171074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4" name="Rectangle 643"/>
          <p:cNvSpPr/>
          <p:nvPr/>
        </p:nvSpPr>
        <p:spPr>
          <a:xfrm>
            <a:off x="3256967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5" name="Rectangle 644"/>
          <p:cNvSpPr/>
          <p:nvPr/>
        </p:nvSpPr>
        <p:spPr>
          <a:xfrm>
            <a:off x="3342859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6" name="Rectangle 645"/>
          <p:cNvSpPr/>
          <p:nvPr/>
        </p:nvSpPr>
        <p:spPr>
          <a:xfrm>
            <a:off x="3428751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7" name="Rectangle 646"/>
          <p:cNvSpPr/>
          <p:nvPr/>
        </p:nvSpPr>
        <p:spPr>
          <a:xfrm>
            <a:off x="3600536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8" name="Rectangle 647"/>
          <p:cNvSpPr/>
          <p:nvPr/>
        </p:nvSpPr>
        <p:spPr>
          <a:xfrm>
            <a:off x="3858214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9" name="Rectangle 648"/>
          <p:cNvSpPr/>
          <p:nvPr/>
        </p:nvSpPr>
        <p:spPr>
          <a:xfrm>
            <a:off x="3772321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0" name="Rectangle 649"/>
          <p:cNvSpPr/>
          <p:nvPr/>
        </p:nvSpPr>
        <p:spPr>
          <a:xfrm>
            <a:off x="3686429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1" name="Rectangle 650"/>
          <p:cNvSpPr/>
          <p:nvPr/>
        </p:nvSpPr>
        <p:spPr>
          <a:xfrm>
            <a:off x="4373568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2" name="Rectangle 651"/>
          <p:cNvSpPr/>
          <p:nvPr/>
        </p:nvSpPr>
        <p:spPr>
          <a:xfrm>
            <a:off x="3944106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3" name="Rectangle 652"/>
          <p:cNvSpPr/>
          <p:nvPr/>
        </p:nvSpPr>
        <p:spPr>
          <a:xfrm>
            <a:off x="4029998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4" name="Rectangle 653"/>
          <p:cNvSpPr/>
          <p:nvPr/>
        </p:nvSpPr>
        <p:spPr>
          <a:xfrm>
            <a:off x="4115891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5" name="Rectangle 654"/>
          <p:cNvSpPr/>
          <p:nvPr/>
        </p:nvSpPr>
        <p:spPr>
          <a:xfrm>
            <a:off x="4201783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6" name="Rectangle 655"/>
          <p:cNvSpPr/>
          <p:nvPr/>
        </p:nvSpPr>
        <p:spPr>
          <a:xfrm>
            <a:off x="4287676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7" name="Rectangle 656"/>
          <p:cNvSpPr/>
          <p:nvPr/>
        </p:nvSpPr>
        <p:spPr>
          <a:xfrm>
            <a:off x="4459461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8" name="Rectangle 657"/>
          <p:cNvSpPr/>
          <p:nvPr/>
        </p:nvSpPr>
        <p:spPr>
          <a:xfrm>
            <a:off x="4717138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9" name="Rectangle 658"/>
          <p:cNvSpPr/>
          <p:nvPr/>
        </p:nvSpPr>
        <p:spPr>
          <a:xfrm>
            <a:off x="4631245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0" name="Rectangle 659"/>
          <p:cNvSpPr/>
          <p:nvPr/>
        </p:nvSpPr>
        <p:spPr>
          <a:xfrm>
            <a:off x="4545353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1" name="Rectangle 660"/>
          <p:cNvSpPr/>
          <p:nvPr/>
        </p:nvSpPr>
        <p:spPr>
          <a:xfrm>
            <a:off x="5232492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2" name="Rectangle 661"/>
          <p:cNvSpPr/>
          <p:nvPr/>
        </p:nvSpPr>
        <p:spPr>
          <a:xfrm>
            <a:off x="4803030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3" name="Rectangle 662"/>
          <p:cNvSpPr/>
          <p:nvPr/>
        </p:nvSpPr>
        <p:spPr>
          <a:xfrm>
            <a:off x="4888923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4" name="Rectangle 663"/>
          <p:cNvSpPr/>
          <p:nvPr/>
        </p:nvSpPr>
        <p:spPr>
          <a:xfrm>
            <a:off x="4974815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5" name="Rectangle 664"/>
          <p:cNvSpPr/>
          <p:nvPr/>
        </p:nvSpPr>
        <p:spPr>
          <a:xfrm>
            <a:off x="5060708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6" name="Rectangle 665"/>
          <p:cNvSpPr/>
          <p:nvPr/>
        </p:nvSpPr>
        <p:spPr>
          <a:xfrm>
            <a:off x="5146600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7" name="Rectangle 666"/>
          <p:cNvSpPr/>
          <p:nvPr/>
        </p:nvSpPr>
        <p:spPr>
          <a:xfrm>
            <a:off x="5318385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8" name="Rectangle 667"/>
          <p:cNvSpPr/>
          <p:nvPr/>
        </p:nvSpPr>
        <p:spPr>
          <a:xfrm>
            <a:off x="5576062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9" name="Rectangle 668"/>
          <p:cNvSpPr/>
          <p:nvPr/>
        </p:nvSpPr>
        <p:spPr>
          <a:xfrm>
            <a:off x="5490170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0" name="Rectangle 669"/>
          <p:cNvSpPr/>
          <p:nvPr/>
        </p:nvSpPr>
        <p:spPr>
          <a:xfrm>
            <a:off x="5404277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1" name="Rectangle 670"/>
          <p:cNvSpPr/>
          <p:nvPr/>
        </p:nvSpPr>
        <p:spPr>
          <a:xfrm>
            <a:off x="6091417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2" name="Rectangle 671"/>
          <p:cNvSpPr/>
          <p:nvPr/>
        </p:nvSpPr>
        <p:spPr>
          <a:xfrm>
            <a:off x="5661955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3" name="Rectangle 672"/>
          <p:cNvSpPr/>
          <p:nvPr/>
        </p:nvSpPr>
        <p:spPr>
          <a:xfrm>
            <a:off x="5747847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4" name="Rectangle 673"/>
          <p:cNvSpPr/>
          <p:nvPr/>
        </p:nvSpPr>
        <p:spPr>
          <a:xfrm>
            <a:off x="5833739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5" name="Rectangle 674"/>
          <p:cNvSpPr/>
          <p:nvPr/>
        </p:nvSpPr>
        <p:spPr>
          <a:xfrm>
            <a:off x="5919632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6" name="Rectangle 675"/>
          <p:cNvSpPr/>
          <p:nvPr/>
        </p:nvSpPr>
        <p:spPr>
          <a:xfrm>
            <a:off x="6005524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7" name="Rectangle 676"/>
          <p:cNvSpPr/>
          <p:nvPr/>
        </p:nvSpPr>
        <p:spPr>
          <a:xfrm>
            <a:off x="6177309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8" name="Rectangle 677"/>
          <p:cNvSpPr/>
          <p:nvPr/>
        </p:nvSpPr>
        <p:spPr>
          <a:xfrm>
            <a:off x="6434986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9" name="Rectangle 678"/>
          <p:cNvSpPr/>
          <p:nvPr/>
        </p:nvSpPr>
        <p:spPr>
          <a:xfrm>
            <a:off x="6349094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0" name="Rectangle 679"/>
          <p:cNvSpPr/>
          <p:nvPr/>
        </p:nvSpPr>
        <p:spPr>
          <a:xfrm>
            <a:off x="6263201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1" name="Rectangle 680"/>
          <p:cNvSpPr/>
          <p:nvPr/>
        </p:nvSpPr>
        <p:spPr>
          <a:xfrm>
            <a:off x="6950341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2" name="Rectangle 681"/>
          <p:cNvSpPr/>
          <p:nvPr/>
        </p:nvSpPr>
        <p:spPr>
          <a:xfrm>
            <a:off x="6520879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3" name="Rectangle 682"/>
          <p:cNvSpPr/>
          <p:nvPr/>
        </p:nvSpPr>
        <p:spPr>
          <a:xfrm>
            <a:off x="6606771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4" name="Rectangle 683"/>
          <p:cNvSpPr/>
          <p:nvPr/>
        </p:nvSpPr>
        <p:spPr>
          <a:xfrm>
            <a:off x="6692664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5" name="Rectangle 684"/>
          <p:cNvSpPr/>
          <p:nvPr/>
        </p:nvSpPr>
        <p:spPr>
          <a:xfrm>
            <a:off x="6778556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6" name="Rectangle 685"/>
          <p:cNvSpPr/>
          <p:nvPr/>
        </p:nvSpPr>
        <p:spPr>
          <a:xfrm>
            <a:off x="6864448" y="307641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7" name="Rectangle 686"/>
          <p:cNvSpPr/>
          <p:nvPr/>
        </p:nvSpPr>
        <p:spPr>
          <a:xfrm>
            <a:off x="2741612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8" name="Rectangle 687"/>
          <p:cNvSpPr/>
          <p:nvPr/>
        </p:nvSpPr>
        <p:spPr>
          <a:xfrm>
            <a:off x="2999289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9" name="Rectangle 688"/>
          <p:cNvSpPr/>
          <p:nvPr/>
        </p:nvSpPr>
        <p:spPr>
          <a:xfrm>
            <a:off x="2913397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0" name="Rectangle 689"/>
          <p:cNvSpPr/>
          <p:nvPr/>
        </p:nvSpPr>
        <p:spPr>
          <a:xfrm>
            <a:off x="2827504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1" name="Rectangle 690"/>
          <p:cNvSpPr/>
          <p:nvPr/>
        </p:nvSpPr>
        <p:spPr>
          <a:xfrm>
            <a:off x="3514644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2" name="Rectangle 691"/>
          <p:cNvSpPr/>
          <p:nvPr/>
        </p:nvSpPr>
        <p:spPr>
          <a:xfrm>
            <a:off x="3085182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3" name="Rectangle 692"/>
          <p:cNvSpPr/>
          <p:nvPr/>
        </p:nvSpPr>
        <p:spPr>
          <a:xfrm>
            <a:off x="3171074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4" name="Rectangle 693"/>
          <p:cNvSpPr/>
          <p:nvPr/>
        </p:nvSpPr>
        <p:spPr>
          <a:xfrm>
            <a:off x="3256967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5" name="Rectangle 694"/>
          <p:cNvSpPr/>
          <p:nvPr/>
        </p:nvSpPr>
        <p:spPr>
          <a:xfrm>
            <a:off x="3342859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6" name="Rectangle 695"/>
          <p:cNvSpPr/>
          <p:nvPr/>
        </p:nvSpPr>
        <p:spPr>
          <a:xfrm>
            <a:off x="3428751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7" name="Rectangle 696"/>
          <p:cNvSpPr/>
          <p:nvPr/>
        </p:nvSpPr>
        <p:spPr>
          <a:xfrm>
            <a:off x="3600536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8" name="Rectangle 697"/>
          <p:cNvSpPr/>
          <p:nvPr/>
        </p:nvSpPr>
        <p:spPr>
          <a:xfrm>
            <a:off x="3858214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9" name="Rectangle 698"/>
          <p:cNvSpPr/>
          <p:nvPr/>
        </p:nvSpPr>
        <p:spPr>
          <a:xfrm>
            <a:off x="3772321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0" name="Rectangle 699"/>
          <p:cNvSpPr/>
          <p:nvPr/>
        </p:nvSpPr>
        <p:spPr>
          <a:xfrm>
            <a:off x="3686429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1" name="Rectangle 700"/>
          <p:cNvSpPr/>
          <p:nvPr/>
        </p:nvSpPr>
        <p:spPr>
          <a:xfrm>
            <a:off x="4373568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2" name="Rectangle 701"/>
          <p:cNvSpPr/>
          <p:nvPr/>
        </p:nvSpPr>
        <p:spPr>
          <a:xfrm>
            <a:off x="3944106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3" name="Rectangle 702"/>
          <p:cNvSpPr/>
          <p:nvPr/>
        </p:nvSpPr>
        <p:spPr>
          <a:xfrm>
            <a:off x="4029998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4" name="Rectangle 703"/>
          <p:cNvSpPr/>
          <p:nvPr/>
        </p:nvSpPr>
        <p:spPr>
          <a:xfrm>
            <a:off x="4115891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5" name="Rectangle 704"/>
          <p:cNvSpPr/>
          <p:nvPr/>
        </p:nvSpPr>
        <p:spPr>
          <a:xfrm>
            <a:off x="4201783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6" name="Rectangle 705"/>
          <p:cNvSpPr/>
          <p:nvPr/>
        </p:nvSpPr>
        <p:spPr>
          <a:xfrm>
            <a:off x="4287676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7" name="Rectangle 706"/>
          <p:cNvSpPr/>
          <p:nvPr/>
        </p:nvSpPr>
        <p:spPr>
          <a:xfrm>
            <a:off x="4459461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8" name="Rectangle 707"/>
          <p:cNvSpPr/>
          <p:nvPr/>
        </p:nvSpPr>
        <p:spPr>
          <a:xfrm>
            <a:off x="4717138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9" name="Rectangle 708"/>
          <p:cNvSpPr/>
          <p:nvPr/>
        </p:nvSpPr>
        <p:spPr>
          <a:xfrm>
            <a:off x="4631245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0" name="Rectangle 709"/>
          <p:cNvSpPr/>
          <p:nvPr/>
        </p:nvSpPr>
        <p:spPr>
          <a:xfrm>
            <a:off x="4545353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1" name="Rectangle 710"/>
          <p:cNvSpPr/>
          <p:nvPr/>
        </p:nvSpPr>
        <p:spPr>
          <a:xfrm>
            <a:off x="5232492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2" name="Rectangle 711"/>
          <p:cNvSpPr/>
          <p:nvPr/>
        </p:nvSpPr>
        <p:spPr>
          <a:xfrm>
            <a:off x="4803030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3" name="Rectangle 712"/>
          <p:cNvSpPr/>
          <p:nvPr/>
        </p:nvSpPr>
        <p:spPr>
          <a:xfrm>
            <a:off x="4888923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4" name="Rectangle 713"/>
          <p:cNvSpPr/>
          <p:nvPr/>
        </p:nvSpPr>
        <p:spPr>
          <a:xfrm>
            <a:off x="4974815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5" name="Rectangle 714"/>
          <p:cNvSpPr/>
          <p:nvPr/>
        </p:nvSpPr>
        <p:spPr>
          <a:xfrm>
            <a:off x="5060708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6" name="Rectangle 715"/>
          <p:cNvSpPr/>
          <p:nvPr/>
        </p:nvSpPr>
        <p:spPr>
          <a:xfrm>
            <a:off x="5146600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7" name="Rectangle 716"/>
          <p:cNvSpPr/>
          <p:nvPr/>
        </p:nvSpPr>
        <p:spPr>
          <a:xfrm>
            <a:off x="5318385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8" name="Rectangle 717"/>
          <p:cNvSpPr/>
          <p:nvPr/>
        </p:nvSpPr>
        <p:spPr>
          <a:xfrm>
            <a:off x="5576062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9" name="Rectangle 718"/>
          <p:cNvSpPr/>
          <p:nvPr/>
        </p:nvSpPr>
        <p:spPr>
          <a:xfrm>
            <a:off x="5490170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0" name="Rectangle 719"/>
          <p:cNvSpPr/>
          <p:nvPr/>
        </p:nvSpPr>
        <p:spPr>
          <a:xfrm>
            <a:off x="5404277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1" name="Rectangle 720"/>
          <p:cNvSpPr/>
          <p:nvPr/>
        </p:nvSpPr>
        <p:spPr>
          <a:xfrm>
            <a:off x="6091417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2" name="Rectangle 721"/>
          <p:cNvSpPr/>
          <p:nvPr/>
        </p:nvSpPr>
        <p:spPr>
          <a:xfrm>
            <a:off x="5661955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3" name="Rectangle 722"/>
          <p:cNvSpPr/>
          <p:nvPr/>
        </p:nvSpPr>
        <p:spPr>
          <a:xfrm>
            <a:off x="5747847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4" name="Rectangle 723"/>
          <p:cNvSpPr/>
          <p:nvPr/>
        </p:nvSpPr>
        <p:spPr>
          <a:xfrm>
            <a:off x="5833739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5" name="Rectangle 724"/>
          <p:cNvSpPr/>
          <p:nvPr/>
        </p:nvSpPr>
        <p:spPr>
          <a:xfrm>
            <a:off x="5919632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6" name="Rectangle 725"/>
          <p:cNvSpPr/>
          <p:nvPr/>
        </p:nvSpPr>
        <p:spPr>
          <a:xfrm>
            <a:off x="6005524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7" name="Rectangle 726"/>
          <p:cNvSpPr/>
          <p:nvPr/>
        </p:nvSpPr>
        <p:spPr>
          <a:xfrm>
            <a:off x="6177309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8" name="Rectangle 727"/>
          <p:cNvSpPr/>
          <p:nvPr/>
        </p:nvSpPr>
        <p:spPr>
          <a:xfrm>
            <a:off x="6434986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9" name="Rectangle 728"/>
          <p:cNvSpPr/>
          <p:nvPr/>
        </p:nvSpPr>
        <p:spPr>
          <a:xfrm>
            <a:off x="6349094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0" name="Rectangle 729"/>
          <p:cNvSpPr/>
          <p:nvPr/>
        </p:nvSpPr>
        <p:spPr>
          <a:xfrm>
            <a:off x="6263201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1" name="Rectangle 730"/>
          <p:cNvSpPr/>
          <p:nvPr/>
        </p:nvSpPr>
        <p:spPr>
          <a:xfrm>
            <a:off x="6950341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2" name="Rectangle 731"/>
          <p:cNvSpPr/>
          <p:nvPr/>
        </p:nvSpPr>
        <p:spPr>
          <a:xfrm>
            <a:off x="6520879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3" name="Rectangle 732"/>
          <p:cNvSpPr/>
          <p:nvPr/>
        </p:nvSpPr>
        <p:spPr>
          <a:xfrm>
            <a:off x="6606771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4" name="Rectangle 733"/>
          <p:cNvSpPr/>
          <p:nvPr/>
        </p:nvSpPr>
        <p:spPr>
          <a:xfrm>
            <a:off x="6692664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5" name="Rectangle 734"/>
          <p:cNvSpPr/>
          <p:nvPr/>
        </p:nvSpPr>
        <p:spPr>
          <a:xfrm>
            <a:off x="6778556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6" name="Rectangle 735"/>
          <p:cNvSpPr/>
          <p:nvPr/>
        </p:nvSpPr>
        <p:spPr>
          <a:xfrm>
            <a:off x="6864448" y="323196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7" name="Rectangle 736"/>
          <p:cNvSpPr/>
          <p:nvPr/>
        </p:nvSpPr>
        <p:spPr>
          <a:xfrm>
            <a:off x="2741612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8" name="Rectangle 737"/>
          <p:cNvSpPr/>
          <p:nvPr/>
        </p:nvSpPr>
        <p:spPr>
          <a:xfrm>
            <a:off x="2999289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9" name="Rectangle 738"/>
          <p:cNvSpPr/>
          <p:nvPr/>
        </p:nvSpPr>
        <p:spPr>
          <a:xfrm>
            <a:off x="2913397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0" name="Rectangle 739"/>
          <p:cNvSpPr/>
          <p:nvPr/>
        </p:nvSpPr>
        <p:spPr>
          <a:xfrm>
            <a:off x="2827504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1" name="Rectangle 740"/>
          <p:cNvSpPr/>
          <p:nvPr/>
        </p:nvSpPr>
        <p:spPr>
          <a:xfrm>
            <a:off x="3514644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2" name="Rectangle 741"/>
          <p:cNvSpPr/>
          <p:nvPr/>
        </p:nvSpPr>
        <p:spPr>
          <a:xfrm>
            <a:off x="3085182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3" name="Rectangle 742"/>
          <p:cNvSpPr/>
          <p:nvPr/>
        </p:nvSpPr>
        <p:spPr>
          <a:xfrm>
            <a:off x="3171074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4" name="Rectangle 743"/>
          <p:cNvSpPr/>
          <p:nvPr/>
        </p:nvSpPr>
        <p:spPr>
          <a:xfrm>
            <a:off x="3256967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5" name="Rectangle 744"/>
          <p:cNvSpPr/>
          <p:nvPr/>
        </p:nvSpPr>
        <p:spPr>
          <a:xfrm>
            <a:off x="3342859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6" name="Rectangle 745"/>
          <p:cNvSpPr/>
          <p:nvPr/>
        </p:nvSpPr>
        <p:spPr>
          <a:xfrm>
            <a:off x="3428751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7" name="Rectangle 746"/>
          <p:cNvSpPr/>
          <p:nvPr/>
        </p:nvSpPr>
        <p:spPr>
          <a:xfrm>
            <a:off x="3600536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8" name="Rectangle 747"/>
          <p:cNvSpPr/>
          <p:nvPr/>
        </p:nvSpPr>
        <p:spPr>
          <a:xfrm>
            <a:off x="3858214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9" name="Rectangle 748"/>
          <p:cNvSpPr/>
          <p:nvPr/>
        </p:nvSpPr>
        <p:spPr>
          <a:xfrm>
            <a:off x="3772321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0" name="Rectangle 749"/>
          <p:cNvSpPr/>
          <p:nvPr/>
        </p:nvSpPr>
        <p:spPr>
          <a:xfrm>
            <a:off x="3686429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1" name="Rectangle 750"/>
          <p:cNvSpPr/>
          <p:nvPr/>
        </p:nvSpPr>
        <p:spPr>
          <a:xfrm>
            <a:off x="4373568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2" name="Rectangle 751"/>
          <p:cNvSpPr/>
          <p:nvPr/>
        </p:nvSpPr>
        <p:spPr>
          <a:xfrm>
            <a:off x="3944106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3" name="Rectangle 752"/>
          <p:cNvSpPr/>
          <p:nvPr/>
        </p:nvSpPr>
        <p:spPr>
          <a:xfrm>
            <a:off x="4029998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4" name="Rectangle 753"/>
          <p:cNvSpPr/>
          <p:nvPr/>
        </p:nvSpPr>
        <p:spPr>
          <a:xfrm>
            <a:off x="4115891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5" name="Rectangle 754"/>
          <p:cNvSpPr/>
          <p:nvPr/>
        </p:nvSpPr>
        <p:spPr>
          <a:xfrm>
            <a:off x="4201783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6" name="Rectangle 755"/>
          <p:cNvSpPr/>
          <p:nvPr/>
        </p:nvSpPr>
        <p:spPr>
          <a:xfrm>
            <a:off x="4287676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7" name="Rectangle 756"/>
          <p:cNvSpPr/>
          <p:nvPr/>
        </p:nvSpPr>
        <p:spPr>
          <a:xfrm>
            <a:off x="4459461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8" name="Rectangle 757"/>
          <p:cNvSpPr/>
          <p:nvPr/>
        </p:nvSpPr>
        <p:spPr>
          <a:xfrm>
            <a:off x="4717138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9" name="Rectangle 758"/>
          <p:cNvSpPr/>
          <p:nvPr/>
        </p:nvSpPr>
        <p:spPr>
          <a:xfrm>
            <a:off x="4631245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0" name="Rectangle 759"/>
          <p:cNvSpPr/>
          <p:nvPr/>
        </p:nvSpPr>
        <p:spPr>
          <a:xfrm>
            <a:off x="4545353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1" name="Rectangle 760"/>
          <p:cNvSpPr/>
          <p:nvPr/>
        </p:nvSpPr>
        <p:spPr>
          <a:xfrm>
            <a:off x="5232492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2" name="Rectangle 761"/>
          <p:cNvSpPr/>
          <p:nvPr/>
        </p:nvSpPr>
        <p:spPr>
          <a:xfrm>
            <a:off x="4803030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3" name="Rectangle 762"/>
          <p:cNvSpPr/>
          <p:nvPr/>
        </p:nvSpPr>
        <p:spPr>
          <a:xfrm>
            <a:off x="4888923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4" name="Rectangle 763"/>
          <p:cNvSpPr/>
          <p:nvPr/>
        </p:nvSpPr>
        <p:spPr>
          <a:xfrm>
            <a:off x="4974815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5" name="Rectangle 764"/>
          <p:cNvSpPr/>
          <p:nvPr/>
        </p:nvSpPr>
        <p:spPr>
          <a:xfrm>
            <a:off x="5060708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6" name="Rectangle 765"/>
          <p:cNvSpPr/>
          <p:nvPr/>
        </p:nvSpPr>
        <p:spPr>
          <a:xfrm>
            <a:off x="5146600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7" name="Rectangle 766"/>
          <p:cNvSpPr/>
          <p:nvPr/>
        </p:nvSpPr>
        <p:spPr>
          <a:xfrm>
            <a:off x="5318385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8" name="Rectangle 767"/>
          <p:cNvSpPr/>
          <p:nvPr/>
        </p:nvSpPr>
        <p:spPr>
          <a:xfrm>
            <a:off x="5576062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9" name="Rectangle 768"/>
          <p:cNvSpPr/>
          <p:nvPr/>
        </p:nvSpPr>
        <p:spPr>
          <a:xfrm>
            <a:off x="5490170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0" name="Rectangle 769"/>
          <p:cNvSpPr/>
          <p:nvPr/>
        </p:nvSpPr>
        <p:spPr>
          <a:xfrm>
            <a:off x="5404277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1" name="Rectangle 770"/>
          <p:cNvSpPr/>
          <p:nvPr/>
        </p:nvSpPr>
        <p:spPr>
          <a:xfrm>
            <a:off x="6091417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2" name="Rectangle 771"/>
          <p:cNvSpPr/>
          <p:nvPr/>
        </p:nvSpPr>
        <p:spPr>
          <a:xfrm>
            <a:off x="5661955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3" name="Rectangle 772"/>
          <p:cNvSpPr/>
          <p:nvPr/>
        </p:nvSpPr>
        <p:spPr>
          <a:xfrm>
            <a:off x="5747847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4" name="Rectangle 773"/>
          <p:cNvSpPr/>
          <p:nvPr/>
        </p:nvSpPr>
        <p:spPr>
          <a:xfrm>
            <a:off x="5833739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5" name="Rectangle 774"/>
          <p:cNvSpPr/>
          <p:nvPr/>
        </p:nvSpPr>
        <p:spPr>
          <a:xfrm>
            <a:off x="5919632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6" name="Rectangle 775"/>
          <p:cNvSpPr/>
          <p:nvPr/>
        </p:nvSpPr>
        <p:spPr>
          <a:xfrm>
            <a:off x="6005524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7" name="Rectangle 776"/>
          <p:cNvSpPr/>
          <p:nvPr/>
        </p:nvSpPr>
        <p:spPr>
          <a:xfrm>
            <a:off x="6177309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8" name="Rectangle 777"/>
          <p:cNvSpPr/>
          <p:nvPr/>
        </p:nvSpPr>
        <p:spPr>
          <a:xfrm>
            <a:off x="6434986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9" name="Rectangle 778"/>
          <p:cNvSpPr/>
          <p:nvPr/>
        </p:nvSpPr>
        <p:spPr>
          <a:xfrm>
            <a:off x="6349094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0" name="Rectangle 779"/>
          <p:cNvSpPr/>
          <p:nvPr/>
        </p:nvSpPr>
        <p:spPr>
          <a:xfrm>
            <a:off x="6263201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1" name="Rectangle 780"/>
          <p:cNvSpPr/>
          <p:nvPr/>
        </p:nvSpPr>
        <p:spPr>
          <a:xfrm>
            <a:off x="6950341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2" name="Rectangle 781"/>
          <p:cNvSpPr/>
          <p:nvPr/>
        </p:nvSpPr>
        <p:spPr>
          <a:xfrm>
            <a:off x="6520879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3" name="Rectangle 782"/>
          <p:cNvSpPr/>
          <p:nvPr/>
        </p:nvSpPr>
        <p:spPr>
          <a:xfrm>
            <a:off x="6606771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4" name="Rectangle 783"/>
          <p:cNvSpPr/>
          <p:nvPr/>
        </p:nvSpPr>
        <p:spPr>
          <a:xfrm>
            <a:off x="6692664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5" name="Rectangle 784"/>
          <p:cNvSpPr/>
          <p:nvPr/>
        </p:nvSpPr>
        <p:spPr>
          <a:xfrm>
            <a:off x="6778556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6" name="Rectangle 785"/>
          <p:cNvSpPr/>
          <p:nvPr/>
        </p:nvSpPr>
        <p:spPr>
          <a:xfrm>
            <a:off x="6864448" y="338752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7" name="Rectangle 886"/>
          <p:cNvSpPr/>
          <p:nvPr/>
        </p:nvSpPr>
        <p:spPr>
          <a:xfrm>
            <a:off x="2741612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8" name="Rectangle 887"/>
          <p:cNvSpPr/>
          <p:nvPr/>
        </p:nvSpPr>
        <p:spPr>
          <a:xfrm>
            <a:off x="2999289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9" name="Rectangle 888"/>
          <p:cNvSpPr/>
          <p:nvPr/>
        </p:nvSpPr>
        <p:spPr>
          <a:xfrm>
            <a:off x="2913397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0" name="Rectangle 889"/>
          <p:cNvSpPr/>
          <p:nvPr/>
        </p:nvSpPr>
        <p:spPr>
          <a:xfrm>
            <a:off x="2827504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1" name="Rectangle 890"/>
          <p:cNvSpPr/>
          <p:nvPr/>
        </p:nvSpPr>
        <p:spPr>
          <a:xfrm>
            <a:off x="3514644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2" name="Rectangle 891"/>
          <p:cNvSpPr/>
          <p:nvPr/>
        </p:nvSpPr>
        <p:spPr>
          <a:xfrm>
            <a:off x="3085182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3" name="Rectangle 892"/>
          <p:cNvSpPr/>
          <p:nvPr/>
        </p:nvSpPr>
        <p:spPr>
          <a:xfrm>
            <a:off x="3171074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4" name="Rectangle 893"/>
          <p:cNvSpPr/>
          <p:nvPr/>
        </p:nvSpPr>
        <p:spPr>
          <a:xfrm>
            <a:off x="3256967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5" name="Rectangle 894"/>
          <p:cNvSpPr/>
          <p:nvPr/>
        </p:nvSpPr>
        <p:spPr>
          <a:xfrm>
            <a:off x="3342859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6" name="Rectangle 895"/>
          <p:cNvSpPr/>
          <p:nvPr/>
        </p:nvSpPr>
        <p:spPr>
          <a:xfrm>
            <a:off x="3428751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7" name="Rectangle 896"/>
          <p:cNvSpPr/>
          <p:nvPr/>
        </p:nvSpPr>
        <p:spPr>
          <a:xfrm>
            <a:off x="3600536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8" name="Rectangle 897"/>
          <p:cNvSpPr/>
          <p:nvPr/>
        </p:nvSpPr>
        <p:spPr>
          <a:xfrm>
            <a:off x="3858214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9" name="Rectangle 898"/>
          <p:cNvSpPr/>
          <p:nvPr/>
        </p:nvSpPr>
        <p:spPr>
          <a:xfrm>
            <a:off x="3772321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0" name="Rectangle 899"/>
          <p:cNvSpPr/>
          <p:nvPr/>
        </p:nvSpPr>
        <p:spPr>
          <a:xfrm>
            <a:off x="3686429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1" name="Rectangle 900"/>
          <p:cNvSpPr/>
          <p:nvPr/>
        </p:nvSpPr>
        <p:spPr>
          <a:xfrm>
            <a:off x="4373568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2" name="Rectangle 901"/>
          <p:cNvSpPr/>
          <p:nvPr/>
        </p:nvSpPr>
        <p:spPr>
          <a:xfrm>
            <a:off x="3944106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3" name="Rectangle 902"/>
          <p:cNvSpPr/>
          <p:nvPr/>
        </p:nvSpPr>
        <p:spPr>
          <a:xfrm>
            <a:off x="4029998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4" name="Rectangle 903"/>
          <p:cNvSpPr/>
          <p:nvPr/>
        </p:nvSpPr>
        <p:spPr>
          <a:xfrm>
            <a:off x="4115891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5" name="Rectangle 904"/>
          <p:cNvSpPr/>
          <p:nvPr/>
        </p:nvSpPr>
        <p:spPr>
          <a:xfrm>
            <a:off x="4201783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6" name="Rectangle 905"/>
          <p:cNvSpPr/>
          <p:nvPr/>
        </p:nvSpPr>
        <p:spPr>
          <a:xfrm>
            <a:off x="4287676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7" name="Rectangle 906"/>
          <p:cNvSpPr/>
          <p:nvPr/>
        </p:nvSpPr>
        <p:spPr>
          <a:xfrm>
            <a:off x="4459461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8" name="Rectangle 907"/>
          <p:cNvSpPr/>
          <p:nvPr/>
        </p:nvSpPr>
        <p:spPr>
          <a:xfrm>
            <a:off x="4717138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9" name="Rectangle 908"/>
          <p:cNvSpPr/>
          <p:nvPr/>
        </p:nvSpPr>
        <p:spPr>
          <a:xfrm>
            <a:off x="4631245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0" name="Rectangle 909"/>
          <p:cNvSpPr/>
          <p:nvPr/>
        </p:nvSpPr>
        <p:spPr>
          <a:xfrm>
            <a:off x="4545353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1" name="Rectangle 910"/>
          <p:cNvSpPr/>
          <p:nvPr/>
        </p:nvSpPr>
        <p:spPr>
          <a:xfrm>
            <a:off x="5232492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2" name="Rectangle 911"/>
          <p:cNvSpPr/>
          <p:nvPr/>
        </p:nvSpPr>
        <p:spPr>
          <a:xfrm>
            <a:off x="4803030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3" name="Rectangle 912"/>
          <p:cNvSpPr/>
          <p:nvPr/>
        </p:nvSpPr>
        <p:spPr>
          <a:xfrm>
            <a:off x="4888923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4" name="Rectangle 913"/>
          <p:cNvSpPr/>
          <p:nvPr/>
        </p:nvSpPr>
        <p:spPr>
          <a:xfrm>
            <a:off x="4974815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5" name="Rectangle 914"/>
          <p:cNvSpPr/>
          <p:nvPr/>
        </p:nvSpPr>
        <p:spPr>
          <a:xfrm>
            <a:off x="5060708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6" name="Rectangle 915"/>
          <p:cNvSpPr/>
          <p:nvPr/>
        </p:nvSpPr>
        <p:spPr>
          <a:xfrm>
            <a:off x="5146600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7" name="Rectangle 916"/>
          <p:cNvSpPr/>
          <p:nvPr/>
        </p:nvSpPr>
        <p:spPr>
          <a:xfrm>
            <a:off x="5318385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8" name="Rectangle 917"/>
          <p:cNvSpPr/>
          <p:nvPr/>
        </p:nvSpPr>
        <p:spPr>
          <a:xfrm>
            <a:off x="5576062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9" name="Rectangle 918"/>
          <p:cNvSpPr/>
          <p:nvPr/>
        </p:nvSpPr>
        <p:spPr>
          <a:xfrm>
            <a:off x="5490170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0" name="Rectangle 919"/>
          <p:cNvSpPr/>
          <p:nvPr/>
        </p:nvSpPr>
        <p:spPr>
          <a:xfrm>
            <a:off x="5404277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1" name="Rectangle 920"/>
          <p:cNvSpPr/>
          <p:nvPr/>
        </p:nvSpPr>
        <p:spPr>
          <a:xfrm>
            <a:off x="6091417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2" name="Rectangle 921"/>
          <p:cNvSpPr/>
          <p:nvPr/>
        </p:nvSpPr>
        <p:spPr>
          <a:xfrm>
            <a:off x="5661955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3" name="Rectangle 922"/>
          <p:cNvSpPr/>
          <p:nvPr/>
        </p:nvSpPr>
        <p:spPr>
          <a:xfrm>
            <a:off x="5747847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4" name="Rectangle 923"/>
          <p:cNvSpPr/>
          <p:nvPr/>
        </p:nvSpPr>
        <p:spPr>
          <a:xfrm>
            <a:off x="5833739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5" name="Rectangle 924"/>
          <p:cNvSpPr/>
          <p:nvPr/>
        </p:nvSpPr>
        <p:spPr>
          <a:xfrm>
            <a:off x="5919632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6" name="Rectangle 925"/>
          <p:cNvSpPr/>
          <p:nvPr/>
        </p:nvSpPr>
        <p:spPr>
          <a:xfrm>
            <a:off x="6005524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7" name="Rectangle 926"/>
          <p:cNvSpPr/>
          <p:nvPr/>
        </p:nvSpPr>
        <p:spPr>
          <a:xfrm>
            <a:off x="6177309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8" name="Rectangle 927"/>
          <p:cNvSpPr/>
          <p:nvPr/>
        </p:nvSpPr>
        <p:spPr>
          <a:xfrm>
            <a:off x="6434986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9" name="Rectangle 928"/>
          <p:cNvSpPr/>
          <p:nvPr/>
        </p:nvSpPr>
        <p:spPr>
          <a:xfrm>
            <a:off x="6349094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0" name="Rectangle 929"/>
          <p:cNvSpPr/>
          <p:nvPr/>
        </p:nvSpPr>
        <p:spPr>
          <a:xfrm>
            <a:off x="6263201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1" name="Rectangle 930"/>
          <p:cNvSpPr/>
          <p:nvPr/>
        </p:nvSpPr>
        <p:spPr>
          <a:xfrm>
            <a:off x="6950341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2" name="Rectangle 931"/>
          <p:cNvSpPr/>
          <p:nvPr/>
        </p:nvSpPr>
        <p:spPr>
          <a:xfrm>
            <a:off x="6520879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3" name="Rectangle 932"/>
          <p:cNvSpPr/>
          <p:nvPr/>
        </p:nvSpPr>
        <p:spPr>
          <a:xfrm>
            <a:off x="6606771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4" name="Rectangle 933"/>
          <p:cNvSpPr/>
          <p:nvPr/>
        </p:nvSpPr>
        <p:spPr>
          <a:xfrm>
            <a:off x="6692664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5" name="Rectangle 934"/>
          <p:cNvSpPr/>
          <p:nvPr/>
        </p:nvSpPr>
        <p:spPr>
          <a:xfrm>
            <a:off x="6778556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6" name="Rectangle 935"/>
          <p:cNvSpPr/>
          <p:nvPr/>
        </p:nvSpPr>
        <p:spPr>
          <a:xfrm>
            <a:off x="6864448" y="354308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7" name="Rectangle 936"/>
          <p:cNvSpPr/>
          <p:nvPr/>
        </p:nvSpPr>
        <p:spPr>
          <a:xfrm>
            <a:off x="2741612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8" name="Rectangle 937"/>
          <p:cNvSpPr/>
          <p:nvPr/>
        </p:nvSpPr>
        <p:spPr>
          <a:xfrm>
            <a:off x="2999289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9" name="Rectangle 938"/>
          <p:cNvSpPr/>
          <p:nvPr/>
        </p:nvSpPr>
        <p:spPr>
          <a:xfrm>
            <a:off x="2913397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0" name="Rectangle 939"/>
          <p:cNvSpPr/>
          <p:nvPr/>
        </p:nvSpPr>
        <p:spPr>
          <a:xfrm>
            <a:off x="2827504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1" name="Rectangle 940"/>
          <p:cNvSpPr/>
          <p:nvPr/>
        </p:nvSpPr>
        <p:spPr>
          <a:xfrm>
            <a:off x="3514644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2" name="Rectangle 941"/>
          <p:cNvSpPr/>
          <p:nvPr/>
        </p:nvSpPr>
        <p:spPr>
          <a:xfrm>
            <a:off x="3085182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3" name="Rectangle 942"/>
          <p:cNvSpPr/>
          <p:nvPr/>
        </p:nvSpPr>
        <p:spPr>
          <a:xfrm>
            <a:off x="3171074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4" name="Rectangle 943"/>
          <p:cNvSpPr/>
          <p:nvPr/>
        </p:nvSpPr>
        <p:spPr>
          <a:xfrm>
            <a:off x="3256967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5" name="Rectangle 944"/>
          <p:cNvSpPr/>
          <p:nvPr/>
        </p:nvSpPr>
        <p:spPr>
          <a:xfrm>
            <a:off x="3342859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6" name="Rectangle 945"/>
          <p:cNvSpPr/>
          <p:nvPr/>
        </p:nvSpPr>
        <p:spPr>
          <a:xfrm>
            <a:off x="3428751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7" name="Rectangle 946"/>
          <p:cNvSpPr/>
          <p:nvPr/>
        </p:nvSpPr>
        <p:spPr>
          <a:xfrm>
            <a:off x="3600536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8" name="Rectangle 947"/>
          <p:cNvSpPr/>
          <p:nvPr/>
        </p:nvSpPr>
        <p:spPr>
          <a:xfrm>
            <a:off x="3858214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9" name="Rectangle 948"/>
          <p:cNvSpPr/>
          <p:nvPr/>
        </p:nvSpPr>
        <p:spPr>
          <a:xfrm>
            <a:off x="3772321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0" name="Rectangle 949"/>
          <p:cNvSpPr/>
          <p:nvPr/>
        </p:nvSpPr>
        <p:spPr>
          <a:xfrm>
            <a:off x="3686429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1" name="Rectangle 950"/>
          <p:cNvSpPr/>
          <p:nvPr/>
        </p:nvSpPr>
        <p:spPr>
          <a:xfrm>
            <a:off x="4373568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2" name="Rectangle 951"/>
          <p:cNvSpPr/>
          <p:nvPr/>
        </p:nvSpPr>
        <p:spPr>
          <a:xfrm>
            <a:off x="3944106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3" name="Rectangle 952"/>
          <p:cNvSpPr/>
          <p:nvPr/>
        </p:nvSpPr>
        <p:spPr>
          <a:xfrm>
            <a:off x="4029998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4" name="Rectangle 953"/>
          <p:cNvSpPr/>
          <p:nvPr/>
        </p:nvSpPr>
        <p:spPr>
          <a:xfrm>
            <a:off x="4115891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5" name="Rectangle 954"/>
          <p:cNvSpPr/>
          <p:nvPr/>
        </p:nvSpPr>
        <p:spPr>
          <a:xfrm>
            <a:off x="4201783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6" name="Rectangle 955"/>
          <p:cNvSpPr/>
          <p:nvPr/>
        </p:nvSpPr>
        <p:spPr>
          <a:xfrm>
            <a:off x="4287676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7" name="Rectangle 956"/>
          <p:cNvSpPr/>
          <p:nvPr/>
        </p:nvSpPr>
        <p:spPr>
          <a:xfrm>
            <a:off x="4459461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8" name="Rectangle 957"/>
          <p:cNvSpPr/>
          <p:nvPr/>
        </p:nvSpPr>
        <p:spPr>
          <a:xfrm>
            <a:off x="4717138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9" name="Rectangle 958"/>
          <p:cNvSpPr/>
          <p:nvPr/>
        </p:nvSpPr>
        <p:spPr>
          <a:xfrm>
            <a:off x="4631245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0" name="Rectangle 959"/>
          <p:cNvSpPr/>
          <p:nvPr/>
        </p:nvSpPr>
        <p:spPr>
          <a:xfrm>
            <a:off x="4545353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1" name="Rectangle 960"/>
          <p:cNvSpPr/>
          <p:nvPr/>
        </p:nvSpPr>
        <p:spPr>
          <a:xfrm>
            <a:off x="5232492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2" name="Rectangle 961"/>
          <p:cNvSpPr/>
          <p:nvPr/>
        </p:nvSpPr>
        <p:spPr>
          <a:xfrm>
            <a:off x="4803030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3" name="Rectangle 962"/>
          <p:cNvSpPr/>
          <p:nvPr/>
        </p:nvSpPr>
        <p:spPr>
          <a:xfrm>
            <a:off x="4888923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4" name="Rectangle 963"/>
          <p:cNvSpPr/>
          <p:nvPr/>
        </p:nvSpPr>
        <p:spPr>
          <a:xfrm>
            <a:off x="4974815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5" name="Rectangle 964"/>
          <p:cNvSpPr/>
          <p:nvPr/>
        </p:nvSpPr>
        <p:spPr>
          <a:xfrm>
            <a:off x="5060708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6" name="Rectangle 965"/>
          <p:cNvSpPr/>
          <p:nvPr/>
        </p:nvSpPr>
        <p:spPr>
          <a:xfrm>
            <a:off x="5146600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7" name="Rectangle 966"/>
          <p:cNvSpPr/>
          <p:nvPr/>
        </p:nvSpPr>
        <p:spPr>
          <a:xfrm>
            <a:off x="5318385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8" name="Rectangle 967"/>
          <p:cNvSpPr/>
          <p:nvPr/>
        </p:nvSpPr>
        <p:spPr>
          <a:xfrm>
            <a:off x="5576062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9" name="Rectangle 968"/>
          <p:cNvSpPr/>
          <p:nvPr/>
        </p:nvSpPr>
        <p:spPr>
          <a:xfrm>
            <a:off x="5490170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0" name="Rectangle 969"/>
          <p:cNvSpPr/>
          <p:nvPr/>
        </p:nvSpPr>
        <p:spPr>
          <a:xfrm>
            <a:off x="5404277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1" name="Rectangle 970"/>
          <p:cNvSpPr/>
          <p:nvPr/>
        </p:nvSpPr>
        <p:spPr>
          <a:xfrm>
            <a:off x="6091417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2" name="Rectangle 971"/>
          <p:cNvSpPr/>
          <p:nvPr/>
        </p:nvSpPr>
        <p:spPr>
          <a:xfrm>
            <a:off x="5661955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3" name="Rectangle 972"/>
          <p:cNvSpPr/>
          <p:nvPr/>
        </p:nvSpPr>
        <p:spPr>
          <a:xfrm>
            <a:off x="5747847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4" name="Rectangle 973"/>
          <p:cNvSpPr/>
          <p:nvPr/>
        </p:nvSpPr>
        <p:spPr>
          <a:xfrm>
            <a:off x="5833739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5" name="Rectangle 974"/>
          <p:cNvSpPr/>
          <p:nvPr/>
        </p:nvSpPr>
        <p:spPr>
          <a:xfrm>
            <a:off x="5919632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6" name="Rectangle 975"/>
          <p:cNvSpPr/>
          <p:nvPr/>
        </p:nvSpPr>
        <p:spPr>
          <a:xfrm>
            <a:off x="6005524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7" name="Rectangle 976"/>
          <p:cNvSpPr/>
          <p:nvPr/>
        </p:nvSpPr>
        <p:spPr>
          <a:xfrm>
            <a:off x="6177309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8" name="Rectangle 977"/>
          <p:cNvSpPr/>
          <p:nvPr/>
        </p:nvSpPr>
        <p:spPr>
          <a:xfrm>
            <a:off x="6434986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9" name="Rectangle 978"/>
          <p:cNvSpPr/>
          <p:nvPr/>
        </p:nvSpPr>
        <p:spPr>
          <a:xfrm>
            <a:off x="6349094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0" name="Rectangle 979"/>
          <p:cNvSpPr/>
          <p:nvPr/>
        </p:nvSpPr>
        <p:spPr>
          <a:xfrm>
            <a:off x="6263201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1" name="Rectangle 980"/>
          <p:cNvSpPr/>
          <p:nvPr/>
        </p:nvSpPr>
        <p:spPr>
          <a:xfrm>
            <a:off x="6950341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2" name="Rectangle 981"/>
          <p:cNvSpPr/>
          <p:nvPr/>
        </p:nvSpPr>
        <p:spPr>
          <a:xfrm>
            <a:off x="6520879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3" name="Rectangle 982"/>
          <p:cNvSpPr/>
          <p:nvPr/>
        </p:nvSpPr>
        <p:spPr>
          <a:xfrm>
            <a:off x="6606771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4" name="Rectangle 983"/>
          <p:cNvSpPr/>
          <p:nvPr/>
        </p:nvSpPr>
        <p:spPr>
          <a:xfrm>
            <a:off x="6692664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5" name="Rectangle 984"/>
          <p:cNvSpPr/>
          <p:nvPr/>
        </p:nvSpPr>
        <p:spPr>
          <a:xfrm>
            <a:off x="6778556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6" name="Rectangle 985"/>
          <p:cNvSpPr/>
          <p:nvPr/>
        </p:nvSpPr>
        <p:spPr>
          <a:xfrm>
            <a:off x="6864448" y="369863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7" name="Rectangle 986"/>
          <p:cNvSpPr/>
          <p:nvPr/>
        </p:nvSpPr>
        <p:spPr>
          <a:xfrm>
            <a:off x="2741612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8" name="Rectangle 987"/>
          <p:cNvSpPr/>
          <p:nvPr/>
        </p:nvSpPr>
        <p:spPr>
          <a:xfrm>
            <a:off x="2999289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9" name="Rectangle 988"/>
          <p:cNvSpPr/>
          <p:nvPr/>
        </p:nvSpPr>
        <p:spPr>
          <a:xfrm>
            <a:off x="2913397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0" name="Rectangle 989"/>
          <p:cNvSpPr/>
          <p:nvPr/>
        </p:nvSpPr>
        <p:spPr>
          <a:xfrm>
            <a:off x="2827504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1" name="Rectangle 990"/>
          <p:cNvSpPr/>
          <p:nvPr/>
        </p:nvSpPr>
        <p:spPr>
          <a:xfrm>
            <a:off x="3514644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2" name="Rectangle 991"/>
          <p:cNvSpPr/>
          <p:nvPr/>
        </p:nvSpPr>
        <p:spPr>
          <a:xfrm>
            <a:off x="3085182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3" name="Rectangle 992"/>
          <p:cNvSpPr/>
          <p:nvPr/>
        </p:nvSpPr>
        <p:spPr>
          <a:xfrm>
            <a:off x="3171074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4" name="Rectangle 993"/>
          <p:cNvSpPr/>
          <p:nvPr/>
        </p:nvSpPr>
        <p:spPr>
          <a:xfrm>
            <a:off x="3256967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5" name="Rectangle 994"/>
          <p:cNvSpPr/>
          <p:nvPr/>
        </p:nvSpPr>
        <p:spPr>
          <a:xfrm>
            <a:off x="3342859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6" name="Rectangle 995"/>
          <p:cNvSpPr/>
          <p:nvPr/>
        </p:nvSpPr>
        <p:spPr>
          <a:xfrm>
            <a:off x="3428751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7" name="Rectangle 996"/>
          <p:cNvSpPr/>
          <p:nvPr/>
        </p:nvSpPr>
        <p:spPr>
          <a:xfrm>
            <a:off x="3600536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8" name="Rectangle 997"/>
          <p:cNvSpPr/>
          <p:nvPr/>
        </p:nvSpPr>
        <p:spPr>
          <a:xfrm>
            <a:off x="3858214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9" name="Rectangle 998"/>
          <p:cNvSpPr/>
          <p:nvPr/>
        </p:nvSpPr>
        <p:spPr>
          <a:xfrm>
            <a:off x="3772321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0" name="Rectangle 999"/>
          <p:cNvSpPr/>
          <p:nvPr/>
        </p:nvSpPr>
        <p:spPr>
          <a:xfrm>
            <a:off x="3686429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1" name="Rectangle 1000"/>
          <p:cNvSpPr/>
          <p:nvPr/>
        </p:nvSpPr>
        <p:spPr>
          <a:xfrm>
            <a:off x="4373568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2" name="Rectangle 1001"/>
          <p:cNvSpPr/>
          <p:nvPr/>
        </p:nvSpPr>
        <p:spPr>
          <a:xfrm>
            <a:off x="3944106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3" name="Rectangle 1002"/>
          <p:cNvSpPr/>
          <p:nvPr/>
        </p:nvSpPr>
        <p:spPr>
          <a:xfrm>
            <a:off x="4029998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4" name="Rectangle 1003"/>
          <p:cNvSpPr/>
          <p:nvPr/>
        </p:nvSpPr>
        <p:spPr>
          <a:xfrm>
            <a:off x="4115891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5" name="Rectangle 1004"/>
          <p:cNvSpPr/>
          <p:nvPr/>
        </p:nvSpPr>
        <p:spPr>
          <a:xfrm>
            <a:off x="4201783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6" name="Rectangle 1005"/>
          <p:cNvSpPr/>
          <p:nvPr/>
        </p:nvSpPr>
        <p:spPr>
          <a:xfrm>
            <a:off x="4287676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7" name="Rectangle 1006"/>
          <p:cNvSpPr/>
          <p:nvPr/>
        </p:nvSpPr>
        <p:spPr>
          <a:xfrm>
            <a:off x="4459461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8" name="Rectangle 1007"/>
          <p:cNvSpPr/>
          <p:nvPr/>
        </p:nvSpPr>
        <p:spPr>
          <a:xfrm>
            <a:off x="4717138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9" name="Rectangle 1008"/>
          <p:cNvSpPr/>
          <p:nvPr/>
        </p:nvSpPr>
        <p:spPr>
          <a:xfrm>
            <a:off x="4631245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0" name="Rectangle 1009"/>
          <p:cNvSpPr/>
          <p:nvPr/>
        </p:nvSpPr>
        <p:spPr>
          <a:xfrm>
            <a:off x="4545353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1" name="Rectangle 1010"/>
          <p:cNvSpPr/>
          <p:nvPr/>
        </p:nvSpPr>
        <p:spPr>
          <a:xfrm>
            <a:off x="5232492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2" name="Rectangle 1011"/>
          <p:cNvSpPr/>
          <p:nvPr/>
        </p:nvSpPr>
        <p:spPr>
          <a:xfrm>
            <a:off x="4803030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3" name="Rectangle 1012"/>
          <p:cNvSpPr/>
          <p:nvPr/>
        </p:nvSpPr>
        <p:spPr>
          <a:xfrm>
            <a:off x="4888923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4" name="Rectangle 1013"/>
          <p:cNvSpPr/>
          <p:nvPr/>
        </p:nvSpPr>
        <p:spPr>
          <a:xfrm>
            <a:off x="4974815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5" name="Rectangle 1014"/>
          <p:cNvSpPr/>
          <p:nvPr/>
        </p:nvSpPr>
        <p:spPr>
          <a:xfrm>
            <a:off x="5060708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6" name="Rectangle 1015"/>
          <p:cNvSpPr/>
          <p:nvPr/>
        </p:nvSpPr>
        <p:spPr>
          <a:xfrm>
            <a:off x="5146600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7" name="Rectangle 1016"/>
          <p:cNvSpPr/>
          <p:nvPr/>
        </p:nvSpPr>
        <p:spPr>
          <a:xfrm>
            <a:off x="5318385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8" name="Rectangle 1017"/>
          <p:cNvSpPr/>
          <p:nvPr/>
        </p:nvSpPr>
        <p:spPr>
          <a:xfrm>
            <a:off x="5576062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9" name="Rectangle 1018"/>
          <p:cNvSpPr/>
          <p:nvPr/>
        </p:nvSpPr>
        <p:spPr>
          <a:xfrm>
            <a:off x="5490170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0" name="Rectangle 1019"/>
          <p:cNvSpPr/>
          <p:nvPr/>
        </p:nvSpPr>
        <p:spPr>
          <a:xfrm>
            <a:off x="5404277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1" name="Rectangle 1020"/>
          <p:cNvSpPr/>
          <p:nvPr/>
        </p:nvSpPr>
        <p:spPr>
          <a:xfrm>
            <a:off x="6091417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2" name="Rectangle 1021"/>
          <p:cNvSpPr/>
          <p:nvPr/>
        </p:nvSpPr>
        <p:spPr>
          <a:xfrm>
            <a:off x="5661955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3" name="Rectangle 1022"/>
          <p:cNvSpPr/>
          <p:nvPr/>
        </p:nvSpPr>
        <p:spPr>
          <a:xfrm>
            <a:off x="5747847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4" name="Rectangle 1023"/>
          <p:cNvSpPr/>
          <p:nvPr/>
        </p:nvSpPr>
        <p:spPr>
          <a:xfrm>
            <a:off x="5833739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5" name="Rectangle 1024"/>
          <p:cNvSpPr/>
          <p:nvPr/>
        </p:nvSpPr>
        <p:spPr>
          <a:xfrm>
            <a:off x="5919632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6" name="Rectangle 1025"/>
          <p:cNvSpPr/>
          <p:nvPr/>
        </p:nvSpPr>
        <p:spPr>
          <a:xfrm>
            <a:off x="6005524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7" name="Rectangle 1026"/>
          <p:cNvSpPr/>
          <p:nvPr/>
        </p:nvSpPr>
        <p:spPr>
          <a:xfrm>
            <a:off x="6177309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8" name="Rectangle 1027"/>
          <p:cNvSpPr/>
          <p:nvPr/>
        </p:nvSpPr>
        <p:spPr>
          <a:xfrm>
            <a:off x="6434986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9" name="Rectangle 1028"/>
          <p:cNvSpPr/>
          <p:nvPr/>
        </p:nvSpPr>
        <p:spPr>
          <a:xfrm>
            <a:off x="6349094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0" name="Rectangle 1029"/>
          <p:cNvSpPr/>
          <p:nvPr/>
        </p:nvSpPr>
        <p:spPr>
          <a:xfrm>
            <a:off x="6263201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1" name="Rectangle 1030"/>
          <p:cNvSpPr/>
          <p:nvPr/>
        </p:nvSpPr>
        <p:spPr>
          <a:xfrm>
            <a:off x="6950341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2" name="Rectangle 1031"/>
          <p:cNvSpPr/>
          <p:nvPr/>
        </p:nvSpPr>
        <p:spPr>
          <a:xfrm>
            <a:off x="6520879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Rectangle 1032"/>
          <p:cNvSpPr/>
          <p:nvPr/>
        </p:nvSpPr>
        <p:spPr>
          <a:xfrm>
            <a:off x="6606771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4" name="Rectangle 1033"/>
          <p:cNvSpPr/>
          <p:nvPr/>
        </p:nvSpPr>
        <p:spPr>
          <a:xfrm>
            <a:off x="6692664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5" name="Rectangle 1034"/>
          <p:cNvSpPr/>
          <p:nvPr/>
        </p:nvSpPr>
        <p:spPr>
          <a:xfrm>
            <a:off x="6778556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6" name="Rectangle 1035"/>
          <p:cNvSpPr/>
          <p:nvPr/>
        </p:nvSpPr>
        <p:spPr>
          <a:xfrm>
            <a:off x="6864448" y="385419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7" name="Rectangle 1036"/>
          <p:cNvSpPr/>
          <p:nvPr/>
        </p:nvSpPr>
        <p:spPr>
          <a:xfrm>
            <a:off x="2741612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8" name="Rectangle 1037"/>
          <p:cNvSpPr/>
          <p:nvPr/>
        </p:nvSpPr>
        <p:spPr>
          <a:xfrm>
            <a:off x="2999289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9" name="Rectangle 1038"/>
          <p:cNvSpPr/>
          <p:nvPr/>
        </p:nvSpPr>
        <p:spPr>
          <a:xfrm>
            <a:off x="2913397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0" name="Rectangle 1039"/>
          <p:cNvSpPr/>
          <p:nvPr/>
        </p:nvSpPr>
        <p:spPr>
          <a:xfrm>
            <a:off x="2827504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1" name="Rectangle 1040"/>
          <p:cNvSpPr/>
          <p:nvPr/>
        </p:nvSpPr>
        <p:spPr>
          <a:xfrm>
            <a:off x="3514644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2" name="Rectangle 1041"/>
          <p:cNvSpPr/>
          <p:nvPr/>
        </p:nvSpPr>
        <p:spPr>
          <a:xfrm>
            <a:off x="3085182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3" name="Rectangle 1042"/>
          <p:cNvSpPr/>
          <p:nvPr/>
        </p:nvSpPr>
        <p:spPr>
          <a:xfrm>
            <a:off x="3171074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4" name="Rectangle 1043"/>
          <p:cNvSpPr/>
          <p:nvPr/>
        </p:nvSpPr>
        <p:spPr>
          <a:xfrm>
            <a:off x="3256967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5" name="Rectangle 1044"/>
          <p:cNvSpPr/>
          <p:nvPr/>
        </p:nvSpPr>
        <p:spPr>
          <a:xfrm>
            <a:off x="3342859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6" name="Rectangle 1045"/>
          <p:cNvSpPr/>
          <p:nvPr/>
        </p:nvSpPr>
        <p:spPr>
          <a:xfrm>
            <a:off x="3428751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7" name="Rectangle 1046"/>
          <p:cNvSpPr/>
          <p:nvPr/>
        </p:nvSpPr>
        <p:spPr>
          <a:xfrm>
            <a:off x="3600536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8" name="Rectangle 1047"/>
          <p:cNvSpPr/>
          <p:nvPr/>
        </p:nvSpPr>
        <p:spPr>
          <a:xfrm>
            <a:off x="3858214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9" name="Rectangle 1048"/>
          <p:cNvSpPr/>
          <p:nvPr/>
        </p:nvSpPr>
        <p:spPr>
          <a:xfrm>
            <a:off x="3772321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0" name="Rectangle 1049"/>
          <p:cNvSpPr/>
          <p:nvPr/>
        </p:nvSpPr>
        <p:spPr>
          <a:xfrm>
            <a:off x="3686429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1" name="Rectangle 1050"/>
          <p:cNvSpPr/>
          <p:nvPr/>
        </p:nvSpPr>
        <p:spPr>
          <a:xfrm>
            <a:off x="4373568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2" name="Rectangle 1051"/>
          <p:cNvSpPr/>
          <p:nvPr/>
        </p:nvSpPr>
        <p:spPr>
          <a:xfrm>
            <a:off x="3944106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3" name="Rectangle 1052"/>
          <p:cNvSpPr/>
          <p:nvPr/>
        </p:nvSpPr>
        <p:spPr>
          <a:xfrm>
            <a:off x="4029998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4" name="Rectangle 1053"/>
          <p:cNvSpPr/>
          <p:nvPr/>
        </p:nvSpPr>
        <p:spPr>
          <a:xfrm>
            <a:off x="4115891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5" name="Rectangle 1054"/>
          <p:cNvSpPr/>
          <p:nvPr/>
        </p:nvSpPr>
        <p:spPr>
          <a:xfrm>
            <a:off x="4201783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6" name="Rectangle 1055"/>
          <p:cNvSpPr/>
          <p:nvPr/>
        </p:nvSpPr>
        <p:spPr>
          <a:xfrm>
            <a:off x="4287676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7" name="Rectangle 1056"/>
          <p:cNvSpPr/>
          <p:nvPr/>
        </p:nvSpPr>
        <p:spPr>
          <a:xfrm>
            <a:off x="4459461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8" name="Rectangle 1057"/>
          <p:cNvSpPr/>
          <p:nvPr/>
        </p:nvSpPr>
        <p:spPr>
          <a:xfrm>
            <a:off x="4717138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9" name="Rectangle 1058"/>
          <p:cNvSpPr/>
          <p:nvPr/>
        </p:nvSpPr>
        <p:spPr>
          <a:xfrm>
            <a:off x="4631245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0" name="Rectangle 1059"/>
          <p:cNvSpPr/>
          <p:nvPr/>
        </p:nvSpPr>
        <p:spPr>
          <a:xfrm>
            <a:off x="4545353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1" name="Rectangle 1060"/>
          <p:cNvSpPr/>
          <p:nvPr/>
        </p:nvSpPr>
        <p:spPr>
          <a:xfrm>
            <a:off x="5232492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2" name="Rectangle 1061"/>
          <p:cNvSpPr/>
          <p:nvPr/>
        </p:nvSpPr>
        <p:spPr>
          <a:xfrm>
            <a:off x="4803030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3" name="Rectangle 1062"/>
          <p:cNvSpPr/>
          <p:nvPr/>
        </p:nvSpPr>
        <p:spPr>
          <a:xfrm>
            <a:off x="4888923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4" name="Rectangle 1063"/>
          <p:cNvSpPr/>
          <p:nvPr/>
        </p:nvSpPr>
        <p:spPr>
          <a:xfrm>
            <a:off x="4974815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5" name="Rectangle 1064"/>
          <p:cNvSpPr/>
          <p:nvPr/>
        </p:nvSpPr>
        <p:spPr>
          <a:xfrm>
            <a:off x="5060708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6" name="Rectangle 1065"/>
          <p:cNvSpPr/>
          <p:nvPr/>
        </p:nvSpPr>
        <p:spPr>
          <a:xfrm>
            <a:off x="5146600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7" name="Rectangle 1066"/>
          <p:cNvSpPr/>
          <p:nvPr/>
        </p:nvSpPr>
        <p:spPr>
          <a:xfrm>
            <a:off x="5318385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8" name="Rectangle 1067"/>
          <p:cNvSpPr/>
          <p:nvPr/>
        </p:nvSpPr>
        <p:spPr>
          <a:xfrm>
            <a:off x="5576062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9" name="Rectangle 1068"/>
          <p:cNvSpPr/>
          <p:nvPr/>
        </p:nvSpPr>
        <p:spPr>
          <a:xfrm>
            <a:off x="5490170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0" name="Rectangle 1069"/>
          <p:cNvSpPr/>
          <p:nvPr/>
        </p:nvSpPr>
        <p:spPr>
          <a:xfrm>
            <a:off x="5404277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1" name="Rectangle 1070"/>
          <p:cNvSpPr/>
          <p:nvPr/>
        </p:nvSpPr>
        <p:spPr>
          <a:xfrm>
            <a:off x="6091417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2" name="Rectangle 1071"/>
          <p:cNvSpPr/>
          <p:nvPr/>
        </p:nvSpPr>
        <p:spPr>
          <a:xfrm>
            <a:off x="5661955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3" name="Rectangle 1072"/>
          <p:cNvSpPr/>
          <p:nvPr/>
        </p:nvSpPr>
        <p:spPr>
          <a:xfrm>
            <a:off x="5747847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4" name="Rectangle 1073"/>
          <p:cNvSpPr/>
          <p:nvPr/>
        </p:nvSpPr>
        <p:spPr>
          <a:xfrm>
            <a:off x="5833739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5" name="Rectangle 1074"/>
          <p:cNvSpPr/>
          <p:nvPr/>
        </p:nvSpPr>
        <p:spPr>
          <a:xfrm>
            <a:off x="5919632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6" name="Rectangle 1075"/>
          <p:cNvSpPr/>
          <p:nvPr/>
        </p:nvSpPr>
        <p:spPr>
          <a:xfrm>
            <a:off x="6005524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7" name="Rectangle 1076"/>
          <p:cNvSpPr/>
          <p:nvPr/>
        </p:nvSpPr>
        <p:spPr>
          <a:xfrm>
            <a:off x="6177309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8" name="Rectangle 1077"/>
          <p:cNvSpPr/>
          <p:nvPr/>
        </p:nvSpPr>
        <p:spPr>
          <a:xfrm>
            <a:off x="6434986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9" name="Rectangle 1078"/>
          <p:cNvSpPr/>
          <p:nvPr/>
        </p:nvSpPr>
        <p:spPr>
          <a:xfrm>
            <a:off x="6349094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0" name="Rectangle 1079"/>
          <p:cNvSpPr/>
          <p:nvPr/>
        </p:nvSpPr>
        <p:spPr>
          <a:xfrm>
            <a:off x="6263201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1" name="Rectangle 1080"/>
          <p:cNvSpPr/>
          <p:nvPr/>
        </p:nvSpPr>
        <p:spPr>
          <a:xfrm>
            <a:off x="6950341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2" name="Rectangle 1081"/>
          <p:cNvSpPr/>
          <p:nvPr/>
        </p:nvSpPr>
        <p:spPr>
          <a:xfrm>
            <a:off x="6520879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3" name="Rectangle 1082"/>
          <p:cNvSpPr/>
          <p:nvPr/>
        </p:nvSpPr>
        <p:spPr>
          <a:xfrm>
            <a:off x="6606771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4" name="Rectangle 1083"/>
          <p:cNvSpPr/>
          <p:nvPr/>
        </p:nvSpPr>
        <p:spPr>
          <a:xfrm>
            <a:off x="6692664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5" name="Rectangle 1084"/>
          <p:cNvSpPr/>
          <p:nvPr/>
        </p:nvSpPr>
        <p:spPr>
          <a:xfrm>
            <a:off x="6778556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6" name="Rectangle 1085"/>
          <p:cNvSpPr/>
          <p:nvPr/>
        </p:nvSpPr>
        <p:spPr>
          <a:xfrm>
            <a:off x="6864448" y="400975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7" name="Rectangle 1086"/>
          <p:cNvSpPr/>
          <p:nvPr/>
        </p:nvSpPr>
        <p:spPr>
          <a:xfrm>
            <a:off x="2741612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8" name="Rectangle 1087"/>
          <p:cNvSpPr/>
          <p:nvPr/>
        </p:nvSpPr>
        <p:spPr>
          <a:xfrm>
            <a:off x="2999289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9" name="Rectangle 1088"/>
          <p:cNvSpPr/>
          <p:nvPr/>
        </p:nvSpPr>
        <p:spPr>
          <a:xfrm>
            <a:off x="2913397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0" name="Rectangle 1089"/>
          <p:cNvSpPr/>
          <p:nvPr/>
        </p:nvSpPr>
        <p:spPr>
          <a:xfrm>
            <a:off x="2827504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1" name="Rectangle 1090"/>
          <p:cNvSpPr/>
          <p:nvPr/>
        </p:nvSpPr>
        <p:spPr>
          <a:xfrm>
            <a:off x="3514644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2" name="Rectangle 1091"/>
          <p:cNvSpPr/>
          <p:nvPr/>
        </p:nvSpPr>
        <p:spPr>
          <a:xfrm>
            <a:off x="3085182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3" name="Rectangle 1092"/>
          <p:cNvSpPr/>
          <p:nvPr/>
        </p:nvSpPr>
        <p:spPr>
          <a:xfrm>
            <a:off x="3171074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4" name="Rectangle 1093"/>
          <p:cNvSpPr/>
          <p:nvPr/>
        </p:nvSpPr>
        <p:spPr>
          <a:xfrm>
            <a:off x="3256967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5" name="Rectangle 1094"/>
          <p:cNvSpPr/>
          <p:nvPr/>
        </p:nvSpPr>
        <p:spPr>
          <a:xfrm>
            <a:off x="3342859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6" name="Rectangle 1095"/>
          <p:cNvSpPr/>
          <p:nvPr/>
        </p:nvSpPr>
        <p:spPr>
          <a:xfrm>
            <a:off x="3428751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7" name="Rectangle 1096"/>
          <p:cNvSpPr/>
          <p:nvPr/>
        </p:nvSpPr>
        <p:spPr>
          <a:xfrm>
            <a:off x="3600536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8" name="Rectangle 1097"/>
          <p:cNvSpPr/>
          <p:nvPr/>
        </p:nvSpPr>
        <p:spPr>
          <a:xfrm>
            <a:off x="3858214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9" name="Rectangle 1098"/>
          <p:cNvSpPr/>
          <p:nvPr/>
        </p:nvSpPr>
        <p:spPr>
          <a:xfrm>
            <a:off x="3772321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0" name="Rectangle 1099"/>
          <p:cNvSpPr/>
          <p:nvPr/>
        </p:nvSpPr>
        <p:spPr>
          <a:xfrm>
            <a:off x="3686429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1" name="Rectangle 1100"/>
          <p:cNvSpPr/>
          <p:nvPr/>
        </p:nvSpPr>
        <p:spPr>
          <a:xfrm>
            <a:off x="4373568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2" name="Rectangle 1101"/>
          <p:cNvSpPr/>
          <p:nvPr/>
        </p:nvSpPr>
        <p:spPr>
          <a:xfrm>
            <a:off x="3944106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3" name="Rectangle 1102"/>
          <p:cNvSpPr/>
          <p:nvPr/>
        </p:nvSpPr>
        <p:spPr>
          <a:xfrm>
            <a:off x="4029998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4" name="Rectangle 1103"/>
          <p:cNvSpPr/>
          <p:nvPr/>
        </p:nvSpPr>
        <p:spPr>
          <a:xfrm>
            <a:off x="4115891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5" name="Rectangle 1104"/>
          <p:cNvSpPr/>
          <p:nvPr/>
        </p:nvSpPr>
        <p:spPr>
          <a:xfrm>
            <a:off x="4201783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6" name="Rectangle 1105"/>
          <p:cNvSpPr/>
          <p:nvPr/>
        </p:nvSpPr>
        <p:spPr>
          <a:xfrm>
            <a:off x="4287676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7" name="Rectangle 1106"/>
          <p:cNvSpPr/>
          <p:nvPr/>
        </p:nvSpPr>
        <p:spPr>
          <a:xfrm>
            <a:off x="4459461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8" name="Rectangle 1107"/>
          <p:cNvSpPr/>
          <p:nvPr/>
        </p:nvSpPr>
        <p:spPr>
          <a:xfrm>
            <a:off x="4717138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9" name="Rectangle 1108"/>
          <p:cNvSpPr/>
          <p:nvPr/>
        </p:nvSpPr>
        <p:spPr>
          <a:xfrm>
            <a:off x="4631245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0" name="Rectangle 1109"/>
          <p:cNvSpPr/>
          <p:nvPr/>
        </p:nvSpPr>
        <p:spPr>
          <a:xfrm>
            <a:off x="4545353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1" name="Rectangle 1110"/>
          <p:cNvSpPr/>
          <p:nvPr/>
        </p:nvSpPr>
        <p:spPr>
          <a:xfrm>
            <a:off x="5232492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2" name="Rectangle 1111"/>
          <p:cNvSpPr/>
          <p:nvPr/>
        </p:nvSpPr>
        <p:spPr>
          <a:xfrm>
            <a:off x="4803030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3" name="Rectangle 1112"/>
          <p:cNvSpPr/>
          <p:nvPr/>
        </p:nvSpPr>
        <p:spPr>
          <a:xfrm>
            <a:off x="4888923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4" name="Rectangle 1113"/>
          <p:cNvSpPr/>
          <p:nvPr/>
        </p:nvSpPr>
        <p:spPr>
          <a:xfrm>
            <a:off x="4974815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5" name="Rectangle 1114"/>
          <p:cNvSpPr/>
          <p:nvPr/>
        </p:nvSpPr>
        <p:spPr>
          <a:xfrm>
            <a:off x="5060708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6" name="Rectangle 1115"/>
          <p:cNvSpPr/>
          <p:nvPr/>
        </p:nvSpPr>
        <p:spPr>
          <a:xfrm>
            <a:off x="5146600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7" name="Rectangle 1116"/>
          <p:cNvSpPr/>
          <p:nvPr/>
        </p:nvSpPr>
        <p:spPr>
          <a:xfrm>
            <a:off x="5318385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8" name="Rectangle 1117"/>
          <p:cNvSpPr/>
          <p:nvPr/>
        </p:nvSpPr>
        <p:spPr>
          <a:xfrm>
            <a:off x="5576062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9" name="Rectangle 1118"/>
          <p:cNvSpPr/>
          <p:nvPr/>
        </p:nvSpPr>
        <p:spPr>
          <a:xfrm>
            <a:off x="5490170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0" name="Rectangle 1119"/>
          <p:cNvSpPr/>
          <p:nvPr/>
        </p:nvSpPr>
        <p:spPr>
          <a:xfrm>
            <a:off x="5404277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1" name="Rectangle 1120"/>
          <p:cNvSpPr/>
          <p:nvPr/>
        </p:nvSpPr>
        <p:spPr>
          <a:xfrm>
            <a:off x="6091417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2" name="Rectangle 1121"/>
          <p:cNvSpPr/>
          <p:nvPr/>
        </p:nvSpPr>
        <p:spPr>
          <a:xfrm>
            <a:off x="5661955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3" name="Rectangle 1122"/>
          <p:cNvSpPr/>
          <p:nvPr/>
        </p:nvSpPr>
        <p:spPr>
          <a:xfrm>
            <a:off x="5747847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4" name="Rectangle 1123"/>
          <p:cNvSpPr/>
          <p:nvPr/>
        </p:nvSpPr>
        <p:spPr>
          <a:xfrm>
            <a:off x="5833739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5" name="Rectangle 1124"/>
          <p:cNvSpPr/>
          <p:nvPr/>
        </p:nvSpPr>
        <p:spPr>
          <a:xfrm>
            <a:off x="5919632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6" name="Rectangle 1125"/>
          <p:cNvSpPr/>
          <p:nvPr/>
        </p:nvSpPr>
        <p:spPr>
          <a:xfrm>
            <a:off x="6005524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7" name="Rectangle 1126"/>
          <p:cNvSpPr/>
          <p:nvPr/>
        </p:nvSpPr>
        <p:spPr>
          <a:xfrm>
            <a:off x="6177309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8" name="Rectangle 1127"/>
          <p:cNvSpPr/>
          <p:nvPr/>
        </p:nvSpPr>
        <p:spPr>
          <a:xfrm>
            <a:off x="6434986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9" name="Rectangle 1128"/>
          <p:cNvSpPr/>
          <p:nvPr/>
        </p:nvSpPr>
        <p:spPr>
          <a:xfrm>
            <a:off x="6349094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0" name="Rectangle 1129"/>
          <p:cNvSpPr/>
          <p:nvPr/>
        </p:nvSpPr>
        <p:spPr>
          <a:xfrm>
            <a:off x="6263201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1" name="Rectangle 1130"/>
          <p:cNvSpPr/>
          <p:nvPr/>
        </p:nvSpPr>
        <p:spPr>
          <a:xfrm>
            <a:off x="6950341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2" name="Rectangle 1131"/>
          <p:cNvSpPr/>
          <p:nvPr/>
        </p:nvSpPr>
        <p:spPr>
          <a:xfrm>
            <a:off x="6520879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3" name="Rectangle 1132"/>
          <p:cNvSpPr/>
          <p:nvPr/>
        </p:nvSpPr>
        <p:spPr>
          <a:xfrm>
            <a:off x="6606771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4" name="Rectangle 1133"/>
          <p:cNvSpPr/>
          <p:nvPr/>
        </p:nvSpPr>
        <p:spPr>
          <a:xfrm>
            <a:off x="6692664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5" name="Rectangle 1134"/>
          <p:cNvSpPr/>
          <p:nvPr/>
        </p:nvSpPr>
        <p:spPr>
          <a:xfrm>
            <a:off x="6778556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6" name="Rectangle 1135"/>
          <p:cNvSpPr/>
          <p:nvPr/>
        </p:nvSpPr>
        <p:spPr>
          <a:xfrm>
            <a:off x="6864448" y="416530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7" name="Rectangle 1136"/>
          <p:cNvSpPr/>
          <p:nvPr/>
        </p:nvSpPr>
        <p:spPr>
          <a:xfrm>
            <a:off x="2741612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8" name="Rectangle 1137"/>
          <p:cNvSpPr/>
          <p:nvPr/>
        </p:nvSpPr>
        <p:spPr>
          <a:xfrm>
            <a:off x="2999289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9" name="Rectangle 1138"/>
          <p:cNvSpPr/>
          <p:nvPr/>
        </p:nvSpPr>
        <p:spPr>
          <a:xfrm>
            <a:off x="2913397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0" name="Rectangle 1139"/>
          <p:cNvSpPr/>
          <p:nvPr/>
        </p:nvSpPr>
        <p:spPr>
          <a:xfrm>
            <a:off x="2827504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1" name="Rectangle 1140"/>
          <p:cNvSpPr/>
          <p:nvPr/>
        </p:nvSpPr>
        <p:spPr>
          <a:xfrm>
            <a:off x="3514644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2" name="Rectangle 1141"/>
          <p:cNvSpPr/>
          <p:nvPr/>
        </p:nvSpPr>
        <p:spPr>
          <a:xfrm>
            <a:off x="3085182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3" name="Rectangle 1142"/>
          <p:cNvSpPr/>
          <p:nvPr/>
        </p:nvSpPr>
        <p:spPr>
          <a:xfrm>
            <a:off x="3171074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4" name="Rectangle 1143"/>
          <p:cNvSpPr/>
          <p:nvPr/>
        </p:nvSpPr>
        <p:spPr>
          <a:xfrm>
            <a:off x="3256967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5" name="Rectangle 1144"/>
          <p:cNvSpPr/>
          <p:nvPr/>
        </p:nvSpPr>
        <p:spPr>
          <a:xfrm>
            <a:off x="3342859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6" name="Rectangle 1145"/>
          <p:cNvSpPr/>
          <p:nvPr/>
        </p:nvSpPr>
        <p:spPr>
          <a:xfrm>
            <a:off x="3428751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7" name="Rectangle 1146"/>
          <p:cNvSpPr/>
          <p:nvPr/>
        </p:nvSpPr>
        <p:spPr>
          <a:xfrm>
            <a:off x="3600536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8" name="Rectangle 1147"/>
          <p:cNvSpPr/>
          <p:nvPr/>
        </p:nvSpPr>
        <p:spPr>
          <a:xfrm>
            <a:off x="3858214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9" name="Rectangle 1148"/>
          <p:cNvSpPr/>
          <p:nvPr/>
        </p:nvSpPr>
        <p:spPr>
          <a:xfrm>
            <a:off x="3772321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0" name="Rectangle 1149"/>
          <p:cNvSpPr/>
          <p:nvPr/>
        </p:nvSpPr>
        <p:spPr>
          <a:xfrm>
            <a:off x="3686429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1" name="Rectangle 1150"/>
          <p:cNvSpPr/>
          <p:nvPr/>
        </p:nvSpPr>
        <p:spPr>
          <a:xfrm>
            <a:off x="4373568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2" name="Rectangle 1151"/>
          <p:cNvSpPr/>
          <p:nvPr/>
        </p:nvSpPr>
        <p:spPr>
          <a:xfrm>
            <a:off x="3944106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3" name="Rectangle 1152"/>
          <p:cNvSpPr/>
          <p:nvPr/>
        </p:nvSpPr>
        <p:spPr>
          <a:xfrm>
            <a:off x="4029998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4" name="Rectangle 1153"/>
          <p:cNvSpPr/>
          <p:nvPr/>
        </p:nvSpPr>
        <p:spPr>
          <a:xfrm>
            <a:off x="4115891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5" name="Rectangle 1154"/>
          <p:cNvSpPr/>
          <p:nvPr/>
        </p:nvSpPr>
        <p:spPr>
          <a:xfrm>
            <a:off x="4201783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6" name="Rectangle 1155"/>
          <p:cNvSpPr/>
          <p:nvPr/>
        </p:nvSpPr>
        <p:spPr>
          <a:xfrm>
            <a:off x="4287676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7" name="Rectangle 1156"/>
          <p:cNvSpPr/>
          <p:nvPr/>
        </p:nvSpPr>
        <p:spPr>
          <a:xfrm>
            <a:off x="4459461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8" name="Rectangle 1157"/>
          <p:cNvSpPr/>
          <p:nvPr/>
        </p:nvSpPr>
        <p:spPr>
          <a:xfrm>
            <a:off x="4717138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9" name="Rectangle 1158"/>
          <p:cNvSpPr/>
          <p:nvPr/>
        </p:nvSpPr>
        <p:spPr>
          <a:xfrm>
            <a:off x="4631245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0" name="Rectangle 1159"/>
          <p:cNvSpPr/>
          <p:nvPr/>
        </p:nvSpPr>
        <p:spPr>
          <a:xfrm>
            <a:off x="4545353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1" name="Rectangle 1160"/>
          <p:cNvSpPr/>
          <p:nvPr/>
        </p:nvSpPr>
        <p:spPr>
          <a:xfrm>
            <a:off x="5232492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2" name="Rectangle 1161"/>
          <p:cNvSpPr/>
          <p:nvPr/>
        </p:nvSpPr>
        <p:spPr>
          <a:xfrm>
            <a:off x="4803030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3" name="Rectangle 1162"/>
          <p:cNvSpPr/>
          <p:nvPr/>
        </p:nvSpPr>
        <p:spPr>
          <a:xfrm>
            <a:off x="4888923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4" name="Rectangle 1163"/>
          <p:cNvSpPr/>
          <p:nvPr/>
        </p:nvSpPr>
        <p:spPr>
          <a:xfrm>
            <a:off x="4974815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5" name="Rectangle 1164"/>
          <p:cNvSpPr/>
          <p:nvPr/>
        </p:nvSpPr>
        <p:spPr>
          <a:xfrm>
            <a:off x="5060708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6" name="Rectangle 1165"/>
          <p:cNvSpPr/>
          <p:nvPr/>
        </p:nvSpPr>
        <p:spPr>
          <a:xfrm>
            <a:off x="5146600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7" name="Rectangle 1166"/>
          <p:cNvSpPr/>
          <p:nvPr/>
        </p:nvSpPr>
        <p:spPr>
          <a:xfrm>
            <a:off x="5318385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8" name="Rectangle 1167"/>
          <p:cNvSpPr/>
          <p:nvPr/>
        </p:nvSpPr>
        <p:spPr>
          <a:xfrm>
            <a:off x="5576062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9" name="Rectangle 1168"/>
          <p:cNvSpPr/>
          <p:nvPr/>
        </p:nvSpPr>
        <p:spPr>
          <a:xfrm>
            <a:off x="5490170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0" name="Rectangle 1169"/>
          <p:cNvSpPr/>
          <p:nvPr/>
        </p:nvSpPr>
        <p:spPr>
          <a:xfrm>
            <a:off x="5404277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1" name="Rectangle 1170"/>
          <p:cNvSpPr/>
          <p:nvPr/>
        </p:nvSpPr>
        <p:spPr>
          <a:xfrm>
            <a:off x="6091417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2" name="Rectangle 1171"/>
          <p:cNvSpPr/>
          <p:nvPr/>
        </p:nvSpPr>
        <p:spPr>
          <a:xfrm>
            <a:off x="5661955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3" name="Rectangle 1172"/>
          <p:cNvSpPr/>
          <p:nvPr/>
        </p:nvSpPr>
        <p:spPr>
          <a:xfrm>
            <a:off x="5747847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4" name="Rectangle 1173"/>
          <p:cNvSpPr/>
          <p:nvPr/>
        </p:nvSpPr>
        <p:spPr>
          <a:xfrm>
            <a:off x="5833739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5" name="Rectangle 1174"/>
          <p:cNvSpPr/>
          <p:nvPr/>
        </p:nvSpPr>
        <p:spPr>
          <a:xfrm>
            <a:off x="5919632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6" name="Rectangle 1175"/>
          <p:cNvSpPr/>
          <p:nvPr/>
        </p:nvSpPr>
        <p:spPr>
          <a:xfrm>
            <a:off x="6005524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7" name="Rectangle 1176"/>
          <p:cNvSpPr/>
          <p:nvPr/>
        </p:nvSpPr>
        <p:spPr>
          <a:xfrm>
            <a:off x="6177309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8" name="Rectangle 1177"/>
          <p:cNvSpPr/>
          <p:nvPr/>
        </p:nvSpPr>
        <p:spPr>
          <a:xfrm>
            <a:off x="6434986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9" name="Rectangle 1178"/>
          <p:cNvSpPr/>
          <p:nvPr/>
        </p:nvSpPr>
        <p:spPr>
          <a:xfrm>
            <a:off x="6349094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0" name="Rectangle 1179"/>
          <p:cNvSpPr/>
          <p:nvPr/>
        </p:nvSpPr>
        <p:spPr>
          <a:xfrm>
            <a:off x="6263201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1" name="Rectangle 1180"/>
          <p:cNvSpPr/>
          <p:nvPr/>
        </p:nvSpPr>
        <p:spPr>
          <a:xfrm>
            <a:off x="6950341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2" name="Rectangle 1181"/>
          <p:cNvSpPr/>
          <p:nvPr/>
        </p:nvSpPr>
        <p:spPr>
          <a:xfrm>
            <a:off x="6520879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3" name="Rectangle 1182"/>
          <p:cNvSpPr/>
          <p:nvPr/>
        </p:nvSpPr>
        <p:spPr>
          <a:xfrm>
            <a:off x="6606771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4" name="Rectangle 1183"/>
          <p:cNvSpPr/>
          <p:nvPr/>
        </p:nvSpPr>
        <p:spPr>
          <a:xfrm>
            <a:off x="6692664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5" name="Rectangle 1184"/>
          <p:cNvSpPr/>
          <p:nvPr/>
        </p:nvSpPr>
        <p:spPr>
          <a:xfrm>
            <a:off x="6778556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6" name="Rectangle 1185"/>
          <p:cNvSpPr/>
          <p:nvPr/>
        </p:nvSpPr>
        <p:spPr>
          <a:xfrm>
            <a:off x="6864448" y="4320864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7" name="Rectangle 1186"/>
          <p:cNvSpPr/>
          <p:nvPr/>
        </p:nvSpPr>
        <p:spPr>
          <a:xfrm>
            <a:off x="2741612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8" name="Rectangle 1187"/>
          <p:cNvSpPr/>
          <p:nvPr/>
        </p:nvSpPr>
        <p:spPr>
          <a:xfrm>
            <a:off x="2999289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9" name="Rectangle 1188"/>
          <p:cNvSpPr/>
          <p:nvPr/>
        </p:nvSpPr>
        <p:spPr>
          <a:xfrm>
            <a:off x="2913397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0" name="Rectangle 1189"/>
          <p:cNvSpPr/>
          <p:nvPr/>
        </p:nvSpPr>
        <p:spPr>
          <a:xfrm>
            <a:off x="2827504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1" name="Rectangle 1190"/>
          <p:cNvSpPr/>
          <p:nvPr/>
        </p:nvSpPr>
        <p:spPr>
          <a:xfrm>
            <a:off x="3514644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2" name="Rectangle 1191"/>
          <p:cNvSpPr/>
          <p:nvPr/>
        </p:nvSpPr>
        <p:spPr>
          <a:xfrm>
            <a:off x="3085182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3" name="Rectangle 1192"/>
          <p:cNvSpPr/>
          <p:nvPr/>
        </p:nvSpPr>
        <p:spPr>
          <a:xfrm>
            <a:off x="3171074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4" name="Rectangle 1193"/>
          <p:cNvSpPr/>
          <p:nvPr/>
        </p:nvSpPr>
        <p:spPr>
          <a:xfrm>
            <a:off x="3256967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5" name="Rectangle 1194"/>
          <p:cNvSpPr/>
          <p:nvPr/>
        </p:nvSpPr>
        <p:spPr>
          <a:xfrm>
            <a:off x="3342859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6" name="Rectangle 1195"/>
          <p:cNvSpPr/>
          <p:nvPr/>
        </p:nvSpPr>
        <p:spPr>
          <a:xfrm>
            <a:off x="3428751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7" name="Rectangle 1196"/>
          <p:cNvSpPr/>
          <p:nvPr/>
        </p:nvSpPr>
        <p:spPr>
          <a:xfrm>
            <a:off x="3600536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8" name="Rectangle 1197"/>
          <p:cNvSpPr/>
          <p:nvPr/>
        </p:nvSpPr>
        <p:spPr>
          <a:xfrm>
            <a:off x="3858214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9" name="Rectangle 1198"/>
          <p:cNvSpPr/>
          <p:nvPr/>
        </p:nvSpPr>
        <p:spPr>
          <a:xfrm>
            <a:off x="3772321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0" name="Rectangle 1199"/>
          <p:cNvSpPr/>
          <p:nvPr/>
        </p:nvSpPr>
        <p:spPr>
          <a:xfrm>
            <a:off x="3686429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1" name="Rectangle 1200"/>
          <p:cNvSpPr/>
          <p:nvPr/>
        </p:nvSpPr>
        <p:spPr>
          <a:xfrm>
            <a:off x="4373568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2" name="Rectangle 1201"/>
          <p:cNvSpPr/>
          <p:nvPr/>
        </p:nvSpPr>
        <p:spPr>
          <a:xfrm>
            <a:off x="3944106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3" name="Rectangle 1202"/>
          <p:cNvSpPr/>
          <p:nvPr/>
        </p:nvSpPr>
        <p:spPr>
          <a:xfrm>
            <a:off x="4029998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4" name="Rectangle 1203"/>
          <p:cNvSpPr/>
          <p:nvPr/>
        </p:nvSpPr>
        <p:spPr>
          <a:xfrm>
            <a:off x="4115891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5" name="Rectangle 1204"/>
          <p:cNvSpPr/>
          <p:nvPr/>
        </p:nvSpPr>
        <p:spPr>
          <a:xfrm>
            <a:off x="4201783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6" name="Rectangle 1205"/>
          <p:cNvSpPr/>
          <p:nvPr/>
        </p:nvSpPr>
        <p:spPr>
          <a:xfrm>
            <a:off x="4287676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7" name="Rectangle 1206"/>
          <p:cNvSpPr/>
          <p:nvPr/>
        </p:nvSpPr>
        <p:spPr>
          <a:xfrm>
            <a:off x="4459461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8" name="Rectangle 1207"/>
          <p:cNvSpPr/>
          <p:nvPr/>
        </p:nvSpPr>
        <p:spPr>
          <a:xfrm>
            <a:off x="4717138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9" name="Rectangle 1208"/>
          <p:cNvSpPr/>
          <p:nvPr/>
        </p:nvSpPr>
        <p:spPr>
          <a:xfrm>
            <a:off x="4631245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0" name="Rectangle 1209"/>
          <p:cNvSpPr/>
          <p:nvPr/>
        </p:nvSpPr>
        <p:spPr>
          <a:xfrm>
            <a:off x="4545353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1" name="Rectangle 1210"/>
          <p:cNvSpPr/>
          <p:nvPr/>
        </p:nvSpPr>
        <p:spPr>
          <a:xfrm>
            <a:off x="5232492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2" name="Rectangle 1211"/>
          <p:cNvSpPr/>
          <p:nvPr/>
        </p:nvSpPr>
        <p:spPr>
          <a:xfrm>
            <a:off x="4803030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3" name="Rectangle 1212"/>
          <p:cNvSpPr/>
          <p:nvPr/>
        </p:nvSpPr>
        <p:spPr>
          <a:xfrm>
            <a:off x="4888923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4" name="Rectangle 1213"/>
          <p:cNvSpPr/>
          <p:nvPr/>
        </p:nvSpPr>
        <p:spPr>
          <a:xfrm>
            <a:off x="4974815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5" name="Rectangle 1214"/>
          <p:cNvSpPr/>
          <p:nvPr/>
        </p:nvSpPr>
        <p:spPr>
          <a:xfrm>
            <a:off x="5060708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6" name="Rectangle 1215"/>
          <p:cNvSpPr/>
          <p:nvPr/>
        </p:nvSpPr>
        <p:spPr>
          <a:xfrm>
            <a:off x="5146600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7" name="Rectangle 1216"/>
          <p:cNvSpPr/>
          <p:nvPr/>
        </p:nvSpPr>
        <p:spPr>
          <a:xfrm>
            <a:off x="5318385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8" name="Rectangle 1217"/>
          <p:cNvSpPr/>
          <p:nvPr/>
        </p:nvSpPr>
        <p:spPr>
          <a:xfrm>
            <a:off x="5576062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9" name="Rectangle 1218"/>
          <p:cNvSpPr/>
          <p:nvPr/>
        </p:nvSpPr>
        <p:spPr>
          <a:xfrm>
            <a:off x="5490170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0" name="Rectangle 1219"/>
          <p:cNvSpPr/>
          <p:nvPr/>
        </p:nvSpPr>
        <p:spPr>
          <a:xfrm>
            <a:off x="5404277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1" name="Rectangle 1220"/>
          <p:cNvSpPr/>
          <p:nvPr/>
        </p:nvSpPr>
        <p:spPr>
          <a:xfrm>
            <a:off x="6091417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2" name="Rectangle 1221"/>
          <p:cNvSpPr/>
          <p:nvPr/>
        </p:nvSpPr>
        <p:spPr>
          <a:xfrm>
            <a:off x="5661955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3" name="Rectangle 1222"/>
          <p:cNvSpPr/>
          <p:nvPr/>
        </p:nvSpPr>
        <p:spPr>
          <a:xfrm>
            <a:off x="5747847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4" name="Rectangle 1223"/>
          <p:cNvSpPr/>
          <p:nvPr/>
        </p:nvSpPr>
        <p:spPr>
          <a:xfrm>
            <a:off x="5833739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5" name="Rectangle 1224"/>
          <p:cNvSpPr/>
          <p:nvPr/>
        </p:nvSpPr>
        <p:spPr>
          <a:xfrm>
            <a:off x="5919632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6" name="Rectangle 1225"/>
          <p:cNvSpPr/>
          <p:nvPr/>
        </p:nvSpPr>
        <p:spPr>
          <a:xfrm>
            <a:off x="6005524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7" name="Rectangle 1226"/>
          <p:cNvSpPr/>
          <p:nvPr/>
        </p:nvSpPr>
        <p:spPr>
          <a:xfrm>
            <a:off x="6177309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8" name="Rectangle 1227"/>
          <p:cNvSpPr/>
          <p:nvPr/>
        </p:nvSpPr>
        <p:spPr>
          <a:xfrm>
            <a:off x="6434986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9" name="Rectangle 1228"/>
          <p:cNvSpPr/>
          <p:nvPr/>
        </p:nvSpPr>
        <p:spPr>
          <a:xfrm>
            <a:off x="6349094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0" name="Rectangle 1229"/>
          <p:cNvSpPr/>
          <p:nvPr/>
        </p:nvSpPr>
        <p:spPr>
          <a:xfrm>
            <a:off x="6263201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1" name="Rectangle 1230"/>
          <p:cNvSpPr/>
          <p:nvPr/>
        </p:nvSpPr>
        <p:spPr>
          <a:xfrm>
            <a:off x="6950341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2" name="Rectangle 1231"/>
          <p:cNvSpPr/>
          <p:nvPr/>
        </p:nvSpPr>
        <p:spPr>
          <a:xfrm>
            <a:off x="6520879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3" name="Rectangle 1232"/>
          <p:cNvSpPr/>
          <p:nvPr/>
        </p:nvSpPr>
        <p:spPr>
          <a:xfrm>
            <a:off x="6606771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4" name="Rectangle 1233"/>
          <p:cNvSpPr/>
          <p:nvPr/>
        </p:nvSpPr>
        <p:spPr>
          <a:xfrm>
            <a:off x="6692664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5" name="Rectangle 1234"/>
          <p:cNvSpPr/>
          <p:nvPr/>
        </p:nvSpPr>
        <p:spPr>
          <a:xfrm>
            <a:off x="6778556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6" name="Rectangle 1235"/>
          <p:cNvSpPr/>
          <p:nvPr/>
        </p:nvSpPr>
        <p:spPr>
          <a:xfrm>
            <a:off x="6864448" y="4476420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7" name="Rectangle 1236"/>
          <p:cNvSpPr/>
          <p:nvPr/>
        </p:nvSpPr>
        <p:spPr>
          <a:xfrm>
            <a:off x="2741612" y="4631977"/>
            <a:ext cx="58471" cy="92423"/>
          </a:xfrm>
          <a:prstGeom prst="rect">
            <a:avLst/>
          </a:prstGeom>
          <a:solidFill>
            <a:schemeClr val="accent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238" name="Rectangle 1237"/>
          <p:cNvSpPr/>
          <p:nvPr/>
        </p:nvSpPr>
        <p:spPr>
          <a:xfrm>
            <a:off x="2999289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9" name="Rectangle 1238"/>
          <p:cNvSpPr/>
          <p:nvPr/>
        </p:nvSpPr>
        <p:spPr>
          <a:xfrm>
            <a:off x="2913397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0" name="Rectangle 1239"/>
          <p:cNvSpPr/>
          <p:nvPr/>
        </p:nvSpPr>
        <p:spPr>
          <a:xfrm>
            <a:off x="2827504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1" name="Rectangle 1240"/>
          <p:cNvSpPr/>
          <p:nvPr/>
        </p:nvSpPr>
        <p:spPr>
          <a:xfrm>
            <a:off x="3514644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2" name="Rectangle 1241"/>
          <p:cNvSpPr/>
          <p:nvPr/>
        </p:nvSpPr>
        <p:spPr>
          <a:xfrm>
            <a:off x="3085182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3" name="Rectangle 1242"/>
          <p:cNvSpPr/>
          <p:nvPr/>
        </p:nvSpPr>
        <p:spPr>
          <a:xfrm>
            <a:off x="3171074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4" name="Rectangle 1243"/>
          <p:cNvSpPr/>
          <p:nvPr/>
        </p:nvSpPr>
        <p:spPr>
          <a:xfrm>
            <a:off x="3256967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5" name="Rectangle 1244"/>
          <p:cNvSpPr/>
          <p:nvPr/>
        </p:nvSpPr>
        <p:spPr>
          <a:xfrm>
            <a:off x="3342859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6" name="Rectangle 1245"/>
          <p:cNvSpPr/>
          <p:nvPr/>
        </p:nvSpPr>
        <p:spPr>
          <a:xfrm>
            <a:off x="3428751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7" name="Rectangle 1246"/>
          <p:cNvSpPr/>
          <p:nvPr/>
        </p:nvSpPr>
        <p:spPr>
          <a:xfrm>
            <a:off x="3600536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8" name="Rectangle 1247"/>
          <p:cNvSpPr/>
          <p:nvPr/>
        </p:nvSpPr>
        <p:spPr>
          <a:xfrm>
            <a:off x="3858214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9" name="Rectangle 1248"/>
          <p:cNvSpPr/>
          <p:nvPr/>
        </p:nvSpPr>
        <p:spPr>
          <a:xfrm>
            <a:off x="3772321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0" name="Rectangle 1249"/>
          <p:cNvSpPr/>
          <p:nvPr/>
        </p:nvSpPr>
        <p:spPr>
          <a:xfrm>
            <a:off x="3686429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1" name="Rectangle 1250"/>
          <p:cNvSpPr/>
          <p:nvPr/>
        </p:nvSpPr>
        <p:spPr>
          <a:xfrm>
            <a:off x="4373568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2" name="Rectangle 1251"/>
          <p:cNvSpPr/>
          <p:nvPr/>
        </p:nvSpPr>
        <p:spPr>
          <a:xfrm>
            <a:off x="3944106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3" name="Rectangle 1252"/>
          <p:cNvSpPr/>
          <p:nvPr/>
        </p:nvSpPr>
        <p:spPr>
          <a:xfrm>
            <a:off x="4029998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4" name="Rectangle 1253"/>
          <p:cNvSpPr/>
          <p:nvPr/>
        </p:nvSpPr>
        <p:spPr>
          <a:xfrm>
            <a:off x="4115891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5" name="Rectangle 1254"/>
          <p:cNvSpPr/>
          <p:nvPr/>
        </p:nvSpPr>
        <p:spPr>
          <a:xfrm>
            <a:off x="4201783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6" name="Rectangle 1255"/>
          <p:cNvSpPr/>
          <p:nvPr/>
        </p:nvSpPr>
        <p:spPr>
          <a:xfrm>
            <a:off x="4287676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7" name="Rectangle 1256"/>
          <p:cNvSpPr/>
          <p:nvPr/>
        </p:nvSpPr>
        <p:spPr>
          <a:xfrm>
            <a:off x="4459461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8" name="Rectangle 1257"/>
          <p:cNvSpPr/>
          <p:nvPr/>
        </p:nvSpPr>
        <p:spPr>
          <a:xfrm>
            <a:off x="4717138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9" name="Rectangle 1258"/>
          <p:cNvSpPr/>
          <p:nvPr/>
        </p:nvSpPr>
        <p:spPr>
          <a:xfrm>
            <a:off x="4631245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0" name="Rectangle 1259"/>
          <p:cNvSpPr/>
          <p:nvPr/>
        </p:nvSpPr>
        <p:spPr>
          <a:xfrm>
            <a:off x="4545353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1" name="Rectangle 1260"/>
          <p:cNvSpPr/>
          <p:nvPr/>
        </p:nvSpPr>
        <p:spPr>
          <a:xfrm>
            <a:off x="5232492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2" name="Rectangle 1261"/>
          <p:cNvSpPr/>
          <p:nvPr/>
        </p:nvSpPr>
        <p:spPr>
          <a:xfrm>
            <a:off x="4803030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3" name="Rectangle 1262"/>
          <p:cNvSpPr/>
          <p:nvPr/>
        </p:nvSpPr>
        <p:spPr>
          <a:xfrm>
            <a:off x="4888923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4" name="Rectangle 1263"/>
          <p:cNvSpPr/>
          <p:nvPr/>
        </p:nvSpPr>
        <p:spPr>
          <a:xfrm>
            <a:off x="4974815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5" name="Rectangle 1264"/>
          <p:cNvSpPr/>
          <p:nvPr/>
        </p:nvSpPr>
        <p:spPr>
          <a:xfrm>
            <a:off x="5060708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6" name="Rectangle 1265"/>
          <p:cNvSpPr/>
          <p:nvPr/>
        </p:nvSpPr>
        <p:spPr>
          <a:xfrm>
            <a:off x="5146600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7" name="Rectangle 1266"/>
          <p:cNvSpPr/>
          <p:nvPr/>
        </p:nvSpPr>
        <p:spPr>
          <a:xfrm>
            <a:off x="5318385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8" name="Rectangle 1267"/>
          <p:cNvSpPr/>
          <p:nvPr/>
        </p:nvSpPr>
        <p:spPr>
          <a:xfrm>
            <a:off x="5576062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9" name="Rectangle 1268"/>
          <p:cNvSpPr/>
          <p:nvPr/>
        </p:nvSpPr>
        <p:spPr>
          <a:xfrm>
            <a:off x="5490170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0" name="Rectangle 1269"/>
          <p:cNvSpPr/>
          <p:nvPr/>
        </p:nvSpPr>
        <p:spPr>
          <a:xfrm>
            <a:off x="5404277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1" name="Rectangle 1270"/>
          <p:cNvSpPr/>
          <p:nvPr/>
        </p:nvSpPr>
        <p:spPr>
          <a:xfrm>
            <a:off x="6091417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2" name="Rectangle 1271"/>
          <p:cNvSpPr/>
          <p:nvPr/>
        </p:nvSpPr>
        <p:spPr>
          <a:xfrm>
            <a:off x="5661955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3" name="Rectangle 1272"/>
          <p:cNvSpPr/>
          <p:nvPr/>
        </p:nvSpPr>
        <p:spPr>
          <a:xfrm>
            <a:off x="5747847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4" name="Rectangle 1273"/>
          <p:cNvSpPr/>
          <p:nvPr/>
        </p:nvSpPr>
        <p:spPr>
          <a:xfrm>
            <a:off x="5833739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5" name="Rectangle 1274"/>
          <p:cNvSpPr/>
          <p:nvPr/>
        </p:nvSpPr>
        <p:spPr>
          <a:xfrm>
            <a:off x="5919632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6" name="Rectangle 1275"/>
          <p:cNvSpPr/>
          <p:nvPr/>
        </p:nvSpPr>
        <p:spPr>
          <a:xfrm>
            <a:off x="6005524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7" name="Rectangle 1276"/>
          <p:cNvSpPr/>
          <p:nvPr/>
        </p:nvSpPr>
        <p:spPr>
          <a:xfrm>
            <a:off x="6177309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8" name="Rectangle 1277"/>
          <p:cNvSpPr/>
          <p:nvPr/>
        </p:nvSpPr>
        <p:spPr>
          <a:xfrm>
            <a:off x="6434986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9" name="Rectangle 1278"/>
          <p:cNvSpPr/>
          <p:nvPr/>
        </p:nvSpPr>
        <p:spPr>
          <a:xfrm>
            <a:off x="6349094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0" name="Rectangle 1279"/>
          <p:cNvSpPr/>
          <p:nvPr/>
        </p:nvSpPr>
        <p:spPr>
          <a:xfrm>
            <a:off x="6263201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1" name="Rectangle 1280"/>
          <p:cNvSpPr/>
          <p:nvPr/>
        </p:nvSpPr>
        <p:spPr>
          <a:xfrm>
            <a:off x="6950341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2" name="Rectangle 1281"/>
          <p:cNvSpPr/>
          <p:nvPr/>
        </p:nvSpPr>
        <p:spPr>
          <a:xfrm>
            <a:off x="6520879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3" name="Rectangle 1282"/>
          <p:cNvSpPr/>
          <p:nvPr/>
        </p:nvSpPr>
        <p:spPr>
          <a:xfrm>
            <a:off x="6606771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4" name="Rectangle 1283"/>
          <p:cNvSpPr/>
          <p:nvPr/>
        </p:nvSpPr>
        <p:spPr>
          <a:xfrm>
            <a:off x="6692664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5" name="Rectangle 1284"/>
          <p:cNvSpPr/>
          <p:nvPr/>
        </p:nvSpPr>
        <p:spPr>
          <a:xfrm>
            <a:off x="6778556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6" name="Rectangle 1285"/>
          <p:cNvSpPr/>
          <p:nvPr/>
        </p:nvSpPr>
        <p:spPr>
          <a:xfrm>
            <a:off x="6864448" y="4631977"/>
            <a:ext cx="58471" cy="92423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388" name="Group 1387"/>
          <p:cNvGrpSpPr/>
          <p:nvPr/>
        </p:nvGrpSpPr>
        <p:grpSpPr>
          <a:xfrm>
            <a:off x="7161212" y="1676400"/>
            <a:ext cx="4267200" cy="3048000"/>
            <a:chOff x="3960812" y="1828800"/>
            <a:chExt cx="7571346" cy="4479221"/>
          </a:xfrm>
        </p:grpSpPr>
        <p:sp>
          <p:nvSpPr>
            <p:cNvPr id="1389" name="Rectangle 1388"/>
            <p:cNvSpPr/>
            <p:nvPr/>
          </p:nvSpPr>
          <p:spPr>
            <a:xfrm>
              <a:off x="39608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0" name="Rectangle 1389"/>
            <p:cNvSpPr/>
            <p:nvPr/>
          </p:nvSpPr>
          <p:spPr>
            <a:xfrm>
              <a:off x="44180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1" name="Rectangle 1390"/>
            <p:cNvSpPr/>
            <p:nvPr/>
          </p:nvSpPr>
          <p:spPr>
            <a:xfrm>
              <a:off x="42656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2" name="Rectangle 1391"/>
            <p:cNvSpPr/>
            <p:nvPr/>
          </p:nvSpPr>
          <p:spPr>
            <a:xfrm>
              <a:off x="41132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3" name="Rectangle 1392"/>
            <p:cNvSpPr/>
            <p:nvPr/>
          </p:nvSpPr>
          <p:spPr>
            <a:xfrm>
              <a:off x="53324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4" name="Rectangle 1393"/>
            <p:cNvSpPr/>
            <p:nvPr/>
          </p:nvSpPr>
          <p:spPr>
            <a:xfrm>
              <a:off x="45704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5" name="Rectangle 1394"/>
            <p:cNvSpPr/>
            <p:nvPr/>
          </p:nvSpPr>
          <p:spPr>
            <a:xfrm>
              <a:off x="47228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6" name="Rectangle 1395"/>
            <p:cNvSpPr/>
            <p:nvPr/>
          </p:nvSpPr>
          <p:spPr>
            <a:xfrm>
              <a:off x="48752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7" name="Rectangle 1396"/>
            <p:cNvSpPr/>
            <p:nvPr/>
          </p:nvSpPr>
          <p:spPr>
            <a:xfrm>
              <a:off x="50276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8" name="Rectangle 1397"/>
            <p:cNvSpPr/>
            <p:nvPr/>
          </p:nvSpPr>
          <p:spPr>
            <a:xfrm>
              <a:off x="51800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9" name="Rectangle 1398"/>
            <p:cNvSpPr/>
            <p:nvPr/>
          </p:nvSpPr>
          <p:spPr>
            <a:xfrm>
              <a:off x="54848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0" name="Rectangle 1399"/>
            <p:cNvSpPr/>
            <p:nvPr/>
          </p:nvSpPr>
          <p:spPr>
            <a:xfrm>
              <a:off x="59420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1" name="Rectangle 1400"/>
            <p:cNvSpPr/>
            <p:nvPr/>
          </p:nvSpPr>
          <p:spPr>
            <a:xfrm>
              <a:off x="57896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2" name="Rectangle 1401"/>
            <p:cNvSpPr/>
            <p:nvPr/>
          </p:nvSpPr>
          <p:spPr>
            <a:xfrm>
              <a:off x="56372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3" name="Rectangle 1402"/>
            <p:cNvSpPr/>
            <p:nvPr/>
          </p:nvSpPr>
          <p:spPr>
            <a:xfrm>
              <a:off x="68564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4" name="Rectangle 1403"/>
            <p:cNvSpPr/>
            <p:nvPr/>
          </p:nvSpPr>
          <p:spPr>
            <a:xfrm>
              <a:off x="60944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5" name="Rectangle 1404"/>
            <p:cNvSpPr/>
            <p:nvPr/>
          </p:nvSpPr>
          <p:spPr>
            <a:xfrm>
              <a:off x="62468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6" name="Rectangle 1405"/>
            <p:cNvSpPr/>
            <p:nvPr/>
          </p:nvSpPr>
          <p:spPr>
            <a:xfrm>
              <a:off x="63992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7" name="Rectangle 1406"/>
            <p:cNvSpPr/>
            <p:nvPr/>
          </p:nvSpPr>
          <p:spPr>
            <a:xfrm>
              <a:off x="65516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8" name="Rectangle 1407"/>
            <p:cNvSpPr/>
            <p:nvPr/>
          </p:nvSpPr>
          <p:spPr>
            <a:xfrm>
              <a:off x="67040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9" name="Rectangle 1408"/>
            <p:cNvSpPr/>
            <p:nvPr/>
          </p:nvSpPr>
          <p:spPr>
            <a:xfrm>
              <a:off x="70088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0" name="Rectangle 1409"/>
            <p:cNvSpPr/>
            <p:nvPr/>
          </p:nvSpPr>
          <p:spPr>
            <a:xfrm>
              <a:off x="74660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1" name="Rectangle 1410"/>
            <p:cNvSpPr/>
            <p:nvPr/>
          </p:nvSpPr>
          <p:spPr>
            <a:xfrm>
              <a:off x="73136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2" name="Rectangle 1411"/>
            <p:cNvSpPr/>
            <p:nvPr/>
          </p:nvSpPr>
          <p:spPr>
            <a:xfrm>
              <a:off x="71612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3" name="Rectangle 1412"/>
            <p:cNvSpPr/>
            <p:nvPr/>
          </p:nvSpPr>
          <p:spPr>
            <a:xfrm>
              <a:off x="83804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4" name="Rectangle 1413"/>
            <p:cNvSpPr/>
            <p:nvPr/>
          </p:nvSpPr>
          <p:spPr>
            <a:xfrm>
              <a:off x="76184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5" name="Rectangle 1414"/>
            <p:cNvSpPr/>
            <p:nvPr/>
          </p:nvSpPr>
          <p:spPr>
            <a:xfrm>
              <a:off x="77708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6" name="Rectangle 1415"/>
            <p:cNvSpPr/>
            <p:nvPr/>
          </p:nvSpPr>
          <p:spPr>
            <a:xfrm>
              <a:off x="79232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7" name="Rectangle 1416"/>
            <p:cNvSpPr/>
            <p:nvPr/>
          </p:nvSpPr>
          <p:spPr>
            <a:xfrm>
              <a:off x="80756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8" name="Rectangle 1417"/>
            <p:cNvSpPr/>
            <p:nvPr/>
          </p:nvSpPr>
          <p:spPr>
            <a:xfrm>
              <a:off x="82280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9" name="Rectangle 1418"/>
            <p:cNvSpPr/>
            <p:nvPr/>
          </p:nvSpPr>
          <p:spPr>
            <a:xfrm>
              <a:off x="85328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20" name="Rectangle 1419"/>
            <p:cNvSpPr/>
            <p:nvPr/>
          </p:nvSpPr>
          <p:spPr>
            <a:xfrm>
              <a:off x="89900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21" name="Rectangle 1420"/>
            <p:cNvSpPr/>
            <p:nvPr/>
          </p:nvSpPr>
          <p:spPr>
            <a:xfrm>
              <a:off x="88376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22" name="Rectangle 1421"/>
            <p:cNvSpPr/>
            <p:nvPr/>
          </p:nvSpPr>
          <p:spPr>
            <a:xfrm>
              <a:off x="86852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23" name="Rectangle 1422"/>
            <p:cNvSpPr/>
            <p:nvPr/>
          </p:nvSpPr>
          <p:spPr>
            <a:xfrm>
              <a:off x="99044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24" name="Rectangle 1423"/>
            <p:cNvSpPr/>
            <p:nvPr/>
          </p:nvSpPr>
          <p:spPr>
            <a:xfrm>
              <a:off x="91424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25" name="Rectangle 1424"/>
            <p:cNvSpPr/>
            <p:nvPr/>
          </p:nvSpPr>
          <p:spPr>
            <a:xfrm>
              <a:off x="92948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26" name="Rectangle 1425"/>
            <p:cNvSpPr/>
            <p:nvPr/>
          </p:nvSpPr>
          <p:spPr>
            <a:xfrm>
              <a:off x="94472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27" name="Rectangle 1426"/>
            <p:cNvSpPr/>
            <p:nvPr/>
          </p:nvSpPr>
          <p:spPr>
            <a:xfrm>
              <a:off x="95996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28" name="Rectangle 1427"/>
            <p:cNvSpPr/>
            <p:nvPr/>
          </p:nvSpPr>
          <p:spPr>
            <a:xfrm>
              <a:off x="97520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29" name="Rectangle 1428"/>
            <p:cNvSpPr/>
            <p:nvPr/>
          </p:nvSpPr>
          <p:spPr>
            <a:xfrm>
              <a:off x="100568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30" name="Rectangle 1429"/>
            <p:cNvSpPr/>
            <p:nvPr/>
          </p:nvSpPr>
          <p:spPr>
            <a:xfrm>
              <a:off x="105140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31" name="Rectangle 1430"/>
            <p:cNvSpPr/>
            <p:nvPr/>
          </p:nvSpPr>
          <p:spPr>
            <a:xfrm>
              <a:off x="103616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32" name="Rectangle 1431"/>
            <p:cNvSpPr/>
            <p:nvPr/>
          </p:nvSpPr>
          <p:spPr>
            <a:xfrm>
              <a:off x="102092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33" name="Rectangle 1432"/>
            <p:cNvSpPr/>
            <p:nvPr/>
          </p:nvSpPr>
          <p:spPr>
            <a:xfrm>
              <a:off x="114284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34" name="Rectangle 1433"/>
            <p:cNvSpPr/>
            <p:nvPr/>
          </p:nvSpPr>
          <p:spPr>
            <a:xfrm>
              <a:off x="106664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35" name="Rectangle 1434"/>
            <p:cNvSpPr/>
            <p:nvPr/>
          </p:nvSpPr>
          <p:spPr>
            <a:xfrm>
              <a:off x="108188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36" name="Rectangle 1435"/>
            <p:cNvSpPr/>
            <p:nvPr/>
          </p:nvSpPr>
          <p:spPr>
            <a:xfrm>
              <a:off x="109712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37" name="Rectangle 1436"/>
            <p:cNvSpPr/>
            <p:nvPr/>
          </p:nvSpPr>
          <p:spPr>
            <a:xfrm>
              <a:off x="111236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38" name="Rectangle 1437"/>
            <p:cNvSpPr/>
            <p:nvPr/>
          </p:nvSpPr>
          <p:spPr>
            <a:xfrm>
              <a:off x="11276012" y="1828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39" name="Rectangle 1438"/>
            <p:cNvSpPr/>
            <p:nvPr/>
          </p:nvSpPr>
          <p:spPr>
            <a:xfrm>
              <a:off x="39608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40" name="Rectangle 1439"/>
            <p:cNvSpPr/>
            <p:nvPr/>
          </p:nvSpPr>
          <p:spPr>
            <a:xfrm>
              <a:off x="44180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41" name="Rectangle 1440"/>
            <p:cNvSpPr/>
            <p:nvPr/>
          </p:nvSpPr>
          <p:spPr>
            <a:xfrm>
              <a:off x="42656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42" name="Rectangle 1441"/>
            <p:cNvSpPr/>
            <p:nvPr/>
          </p:nvSpPr>
          <p:spPr>
            <a:xfrm>
              <a:off x="41132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43" name="Rectangle 1442"/>
            <p:cNvSpPr/>
            <p:nvPr/>
          </p:nvSpPr>
          <p:spPr>
            <a:xfrm>
              <a:off x="53324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44" name="Rectangle 1443"/>
            <p:cNvSpPr/>
            <p:nvPr/>
          </p:nvSpPr>
          <p:spPr>
            <a:xfrm>
              <a:off x="45704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45" name="Rectangle 1444"/>
            <p:cNvSpPr/>
            <p:nvPr/>
          </p:nvSpPr>
          <p:spPr>
            <a:xfrm>
              <a:off x="47228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46" name="Rectangle 1445"/>
            <p:cNvSpPr/>
            <p:nvPr/>
          </p:nvSpPr>
          <p:spPr>
            <a:xfrm>
              <a:off x="48752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47" name="Rectangle 1446"/>
            <p:cNvSpPr/>
            <p:nvPr/>
          </p:nvSpPr>
          <p:spPr>
            <a:xfrm>
              <a:off x="50276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48" name="Rectangle 1447"/>
            <p:cNvSpPr/>
            <p:nvPr/>
          </p:nvSpPr>
          <p:spPr>
            <a:xfrm>
              <a:off x="51800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49" name="Rectangle 1448"/>
            <p:cNvSpPr/>
            <p:nvPr/>
          </p:nvSpPr>
          <p:spPr>
            <a:xfrm>
              <a:off x="54848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50" name="Rectangle 1449"/>
            <p:cNvSpPr/>
            <p:nvPr/>
          </p:nvSpPr>
          <p:spPr>
            <a:xfrm>
              <a:off x="59420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51" name="Rectangle 1450"/>
            <p:cNvSpPr/>
            <p:nvPr/>
          </p:nvSpPr>
          <p:spPr>
            <a:xfrm>
              <a:off x="57896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52" name="Rectangle 1451"/>
            <p:cNvSpPr/>
            <p:nvPr/>
          </p:nvSpPr>
          <p:spPr>
            <a:xfrm>
              <a:off x="56372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53" name="Rectangle 1452"/>
            <p:cNvSpPr/>
            <p:nvPr/>
          </p:nvSpPr>
          <p:spPr>
            <a:xfrm>
              <a:off x="68564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54" name="Rectangle 1453"/>
            <p:cNvSpPr/>
            <p:nvPr/>
          </p:nvSpPr>
          <p:spPr>
            <a:xfrm>
              <a:off x="60944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55" name="Rectangle 1454"/>
            <p:cNvSpPr/>
            <p:nvPr/>
          </p:nvSpPr>
          <p:spPr>
            <a:xfrm>
              <a:off x="62468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56" name="Rectangle 1455"/>
            <p:cNvSpPr/>
            <p:nvPr/>
          </p:nvSpPr>
          <p:spPr>
            <a:xfrm>
              <a:off x="63992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57" name="Rectangle 1456"/>
            <p:cNvSpPr/>
            <p:nvPr/>
          </p:nvSpPr>
          <p:spPr>
            <a:xfrm>
              <a:off x="65516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58" name="Rectangle 1457"/>
            <p:cNvSpPr/>
            <p:nvPr/>
          </p:nvSpPr>
          <p:spPr>
            <a:xfrm>
              <a:off x="67040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59" name="Rectangle 1458"/>
            <p:cNvSpPr/>
            <p:nvPr/>
          </p:nvSpPr>
          <p:spPr>
            <a:xfrm>
              <a:off x="70088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60" name="Rectangle 1459"/>
            <p:cNvSpPr/>
            <p:nvPr/>
          </p:nvSpPr>
          <p:spPr>
            <a:xfrm>
              <a:off x="74660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61" name="Rectangle 1460"/>
            <p:cNvSpPr/>
            <p:nvPr/>
          </p:nvSpPr>
          <p:spPr>
            <a:xfrm>
              <a:off x="73136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62" name="Rectangle 1461"/>
            <p:cNvSpPr/>
            <p:nvPr/>
          </p:nvSpPr>
          <p:spPr>
            <a:xfrm>
              <a:off x="71612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63" name="Rectangle 1462"/>
            <p:cNvSpPr/>
            <p:nvPr/>
          </p:nvSpPr>
          <p:spPr>
            <a:xfrm>
              <a:off x="83804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64" name="Rectangle 1463"/>
            <p:cNvSpPr/>
            <p:nvPr/>
          </p:nvSpPr>
          <p:spPr>
            <a:xfrm>
              <a:off x="76184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65" name="Rectangle 1464"/>
            <p:cNvSpPr/>
            <p:nvPr/>
          </p:nvSpPr>
          <p:spPr>
            <a:xfrm>
              <a:off x="77708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66" name="Rectangle 1465"/>
            <p:cNvSpPr/>
            <p:nvPr/>
          </p:nvSpPr>
          <p:spPr>
            <a:xfrm>
              <a:off x="79232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67" name="Rectangle 1466"/>
            <p:cNvSpPr/>
            <p:nvPr/>
          </p:nvSpPr>
          <p:spPr>
            <a:xfrm>
              <a:off x="80756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68" name="Rectangle 1467"/>
            <p:cNvSpPr/>
            <p:nvPr/>
          </p:nvSpPr>
          <p:spPr>
            <a:xfrm>
              <a:off x="82280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69" name="Rectangle 1468"/>
            <p:cNvSpPr/>
            <p:nvPr/>
          </p:nvSpPr>
          <p:spPr>
            <a:xfrm>
              <a:off x="85328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70" name="Rectangle 1469"/>
            <p:cNvSpPr/>
            <p:nvPr/>
          </p:nvSpPr>
          <p:spPr>
            <a:xfrm>
              <a:off x="89900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71" name="Rectangle 1470"/>
            <p:cNvSpPr/>
            <p:nvPr/>
          </p:nvSpPr>
          <p:spPr>
            <a:xfrm>
              <a:off x="88376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72" name="Rectangle 1471"/>
            <p:cNvSpPr/>
            <p:nvPr/>
          </p:nvSpPr>
          <p:spPr>
            <a:xfrm>
              <a:off x="86852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73" name="Rectangle 1472"/>
            <p:cNvSpPr/>
            <p:nvPr/>
          </p:nvSpPr>
          <p:spPr>
            <a:xfrm>
              <a:off x="99044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74" name="Rectangle 1473"/>
            <p:cNvSpPr/>
            <p:nvPr/>
          </p:nvSpPr>
          <p:spPr>
            <a:xfrm>
              <a:off x="91424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75" name="Rectangle 1474"/>
            <p:cNvSpPr/>
            <p:nvPr/>
          </p:nvSpPr>
          <p:spPr>
            <a:xfrm>
              <a:off x="92948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76" name="Rectangle 1475"/>
            <p:cNvSpPr/>
            <p:nvPr/>
          </p:nvSpPr>
          <p:spPr>
            <a:xfrm>
              <a:off x="94472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77" name="Rectangle 1476"/>
            <p:cNvSpPr/>
            <p:nvPr/>
          </p:nvSpPr>
          <p:spPr>
            <a:xfrm>
              <a:off x="95996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78" name="Rectangle 1477"/>
            <p:cNvSpPr/>
            <p:nvPr/>
          </p:nvSpPr>
          <p:spPr>
            <a:xfrm>
              <a:off x="97520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79" name="Rectangle 1478"/>
            <p:cNvSpPr/>
            <p:nvPr/>
          </p:nvSpPr>
          <p:spPr>
            <a:xfrm>
              <a:off x="100568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80" name="Rectangle 1479"/>
            <p:cNvSpPr/>
            <p:nvPr/>
          </p:nvSpPr>
          <p:spPr>
            <a:xfrm>
              <a:off x="105140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81" name="Rectangle 1480"/>
            <p:cNvSpPr/>
            <p:nvPr/>
          </p:nvSpPr>
          <p:spPr>
            <a:xfrm>
              <a:off x="103616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82" name="Rectangle 1481"/>
            <p:cNvSpPr/>
            <p:nvPr/>
          </p:nvSpPr>
          <p:spPr>
            <a:xfrm>
              <a:off x="102092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83" name="Rectangle 1482"/>
            <p:cNvSpPr/>
            <p:nvPr/>
          </p:nvSpPr>
          <p:spPr>
            <a:xfrm>
              <a:off x="114284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84" name="Rectangle 1483"/>
            <p:cNvSpPr/>
            <p:nvPr/>
          </p:nvSpPr>
          <p:spPr>
            <a:xfrm>
              <a:off x="106664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85" name="Rectangle 1484"/>
            <p:cNvSpPr/>
            <p:nvPr/>
          </p:nvSpPr>
          <p:spPr>
            <a:xfrm>
              <a:off x="108188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86" name="Rectangle 1485"/>
            <p:cNvSpPr/>
            <p:nvPr/>
          </p:nvSpPr>
          <p:spPr>
            <a:xfrm>
              <a:off x="109712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87" name="Rectangle 1486"/>
            <p:cNvSpPr/>
            <p:nvPr/>
          </p:nvSpPr>
          <p:spPr>
            <a:xfrm>
              <a:off x="111236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88" name="Rectangle 1487"/>
            <p:cNvSpPr/>
            <p:nvPr/>
          </p:nvSpPr>
          <p:spPr>
            <a:xfrm>
              <a:off x="11276012" y="2057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89" name="Rectangle 1488"/>
            <p:cNvSpPr/>
            <p:nvPr/>
          </p:nvSpPr>
          <p:spPr>
            <a:xfrm>
              <a:off x="39608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90" name="Rectangle 1489"/>
            <p:cNvSpPr/>
            <p:nvPr/>
          </p:nvSpPr>
          <p:spPr>
            <a:xfrm>
              <a:off x="44180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91" name="Rectangle 1490"/>
            <p:cNvSpPr/>
            <p:nvPr/>
          </p:nvSpPr>
          <p:spPr>
            <a:xfrm>
              <a:off x="42656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92" name="Rectangle 1491"/>
            <p:cNvSpPr/>
            <p:nvPr/>
          </p:nvSpPr>
          <p:spPr>
            <a:xfrm>
              <a:off x="41132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93" name="Rectangle 1492"/>
            <p:cNvSpPr/>
            <p:nvPr/>
          </p:nvSpPr>
          <p:spPr>
            <a:xfrm>
              <a:off x="53324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94" name="Rectangle 1493"/>
            <p:cNvSpPr/>
            <p:nvPr/>
          </p:nvSpPr>
          <p:spPr>
            <a:xfrm>
              <a:off x="45704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95" name="Rectangle 1494"/>
            <p:cNvSpPr/>
            <p:nvPr/>
          </p:nvSpPr>
          <p:spPr>
            <a:xfrm>
              <a:off x="47228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96" name="Rectangle 1495"/>
            <p:cNvSpPr/>
            <p:nvPr/>
          </p:nvSpPr>
          <p:spPr>
            <a:xfrm>
              <a:off x="48752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97" name="Rectangle 1496"/>
            <p:cNvSpPr/>
            <p:nvPr/>
          </p:nvSpPr>
          <p:spPr>
            <a:xfrm>
              <a:off x="50276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98" name="Rectangle 1497"/>
            <p:cNvSpPr/>
            <p:nvPr/>
          </p:nvSpPr>
          <p:spPr>
            <a:xfrm>
              <a:off x="51800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99" name="Rectangle 1498"/>
            <p:cNvSpPr/>
            <p:nvPr/>
          </p:nvSpPr>
          <p:spPr>
            <a:xfrm>
              <a:off x="54848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00" name="Rectangle 1499"/>
            <p:cNvSpPr/>
            <p:nvPr/>
          </p:nvSpPr>
          <p:spPr>
            <a:xfrm>
              <a:off x="59420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01" name="Rectangle 1500"/>
            <p:cNvSpPr/>
            <p:nvPr/>
          </p:nvSpPr>
          <p:spPr>
            <a:xfrm>
              <a:off x="57896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02" name="Rectangle 1501"/>
            <p:cNvSpPr/>
            <p:nvPr/>
          </p:nvSpPr>
          <p:spPr>
            <a:xfrm>
              <a:off x="56372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03" name="Rectangle 1502"/>
            <p:cNvSpPr/>
            <p:nvPr/>
          </p:nvSpPr>
          <p:spPr>
            <a:xfrm>
              <a:off x="68564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04" name="Rectangle 1503"/>
            <p:cNvSpPr/>
            <p:nvPr/>
          </p:nvSpPr>
          <p:spPr>
            <a:xfrm>
              <a:off x="60944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05" name="Rectangle 1504"/>
            <p:cNvSpPr/>
            <p:nvPr/>
          </p:nvSpPr>
          <p:spPr>
            <a:xfrm>
              <a:off x="62468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06" name="Rectangle 1505"/>
            <p:cNvSpPr/>
            <p:nvPr/>
          </p:nvSpPr>
          <p:spPr>
            <a:xfrm>
              <a:off x="63992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07" name="Rectangle 1506"/>
            <p:cNvSpPr/>
            <p:nvPr/>
          </p:nvSpPr>
          <p:spPr>
            <a:xfrm>
              <a:off x="65516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08" name="Rectangle 1507"/>
            <p:cNvSpPr/>
            <p:nvPr/>
          </p:nvSpPr>
          <p:spPr>
            <a:xfrm>
              <a:off x="67040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09" name="Rectangle 1508"/>
            <p:cNvSpPr/>
            <p:nvPr/>
          </p:nvSpPr>
          <p:spPr>
            <a:xfrm>
              <a:off x="70088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0" name="Rectangle 1509"/>
            <p:cNvSpPr/>
            <p:nvPr/>
          </p:nvSpPr>
          <p:spPr>
            <a:xfrm>
              <a:off x="74660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1" name="Rectangle 1510"/>
            <p:cNvSpPr/>
            <p:nvPr/>
          </p:nvSpPr>
          <p:spPr>
            <a:xfrm>
              <a:off x="73136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2" name="Rectangle 1511"/>
            <p:cNvSpPr/>
            <p:nvPr/>
          </p:nvSpPr>
          <p:spPr>
            <a:xfrm>
              <a:off x="71612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3" name="Rectangle 1512"/>
            <p:cNvSpPr/>
            <p:nvPr/>
          </p:nvSpPr>
          <p:spPr>
            <a:xfrm>
              <a:off x="83804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4" name="Rectangle 1513"/>
            <p:cNvSpPr/>
            <p:nvPr/>
          </p:nvSpPr>
          <p:spPr>
            <a:xfrm>
              <a:off x="76184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5" name="Rectangle 1514"/>
            <p:cNvSpPr/>
            <p:nvPr/>
          </p:nvSpPr>
          <p:spPr>
            <a:xfrm>
              <a:off x="77708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6" name="Rectangle 1515"/>
            <p:cNvSpPr/>
            <p:nvPr/>
          </p:nvSpPr>
          <p:spPr>
            <a:xfrm>
              <a:off x="79232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7" name="Rectangle 1516"/>
            <p:cNvSpPr/>
            <p:nvPr/>
          </p:nvSpPr>
          <p:spPr>
            <a:xfrm>
              <a:off x="80756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8" name="Rectangle 1517"/>
            <p:cNvSpPr/>
            <p:nvPr/>
          </p:nvSpPr>
          <p:spPr>
            <a:xfrm>
              <a:off x="82280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9" name="Rectangle 1518"/>
            <p:cNvSpPr/>
            <p:nvPr/>
          </p:nvSpPr>
          <p:spPr>
            <a:xfrm>
              <a:off x="85328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0" name="Rectangle 1519"/>
            <p:cNvSpPr/>
            <p:nvPr/>
          </p:nvSpPr>
          <p:spPr>
            <a:xfrm>
              <a:off x="89900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1" name="Rectangle 1520"/>
            <p:cNvSpPr/>
            <p:nvPr/>
          </p:nvSpPr>
          <p:spPr>
            <a:xfrm>
              <a:off x="88376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2" name="Rectangle 1521"/>
            <p:cNvSpPr/>
            <p:nvPr/>
          </p:nvSpPr>
          <p:spPr>
            <a:xfrm>
              <a:off x="86852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3" name="Rectangle 1522"/>
            <p:cNvSpPr/>
            <p:nvPr/>
          </p:nvSpPr>
          <p:spPr>
            <a:xfrm>
              <a:off x="99044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4" name="Rectangle 1523"/>
            <p:cNvSpPr/>
            <p:nvPr/>
          </p:nvSpPr>
          <p:spPr>
            <a:xfrm>
              <a:off x="91424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5" name="Rectangle 1524"/>
            <p:cNvSpPr/>
            <p:nvPr/>
          </p:nvSpPr>
          <p:spPr>
            <a:xfrm>
              <a:off x="92948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6" name="Rectangle 1525"/>
            <p:cNvSpPr/>
            <p:nvPr/>
          </p:nvSpPr>
          <p:spPr>
            <a:xfrm>
              <a:off x="94472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7" name="Rectangle 1526"/>
            <p:cNvSpPr/>
            <p:nvPr/>
          </p:nvSpPr>
          <p:spPr>
            <a:xfrm>
              <a:off x="95996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8" name="Rectangle 1527"/>
            <p:cNvSpPr/>
            <p:nvPr/>
          </p:nvSpPr>
          <p:spPr>
            <a:xfrm>
              <a:off x="97520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9" name="Rectangle 1528"/>
            <p:cNvSpPr/>
            <p:nvPr/>
          </p:nvSpPr>
          <p:spPr>
            <a:xfrm>
              <a:off x="100568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0" name="Rectangle 1529"/>
            <p:cNvSpPr/>
            <p:nvPr/>
          </p:nvSpPr>
          <p:spPr>
            <a:xfrm>
              <a:off x="105140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1" name="Rectangle 1530"/>
            <p:cNvSpPr/>
            <p:nvPr/>
          </p:nvSpPr>
          <p:spPr>
            <a:xfrm>
              <a:off x="103616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2" name="Rectangle 1531"/>
            <p:cNvSpPr/>
            <p:nvPr/>
          </p:nvSpPr>
          <p:spPr>
            <a:xfrm>
              <a:off x="102092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3" name="Rectangle 1532"/>
            <p:cNvSpPr/>
            <p:nvPr/>
          </p:nvSpPr>
          <p:spPr>
            <a:xfrm>
              <a:off x="114284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4" name="Rectangle 1533"/>
            <p:cNvSpPr/>
            <p:nvPr/>
          </p:nvSpPr>
          <p:spPr>
            <a:xfrm>
              <a:off x="106664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5" name="Rectangle 1534"/>
            <p:cNvSpPr/>
            <p:nvPr/>
          </p:nvSpPr>
          <p:spPr>
            <a:xfrm>
              <a:off x="108188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6" name="Rectangle 1535"/>
            <p:cNvSpPr/>
            <p:nvPr/>
          </p:nvSpPr>
          <p:spPr>
            <a:xfrm>
              <a:off x="109712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7" name="Rectangle 1536"/>
            <p:cNvSpPr/>
            <p:nvPr/>
          </p:nvSpPr>
          <p:spPr>
            <a:xfrm>
              <a:off x="111236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8" name="Rectangle 1537"/>
            <p:cNvSpPr/>
            <p:nvPr/>
          </p:nvSpPr>
          <p:spPr>
            <a:xfrm>
              <a:off x="11276012" y="2286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9" name="Rectangle 1538"/>
            <p:cNvSpPr/>
            <p:nvPr/>
          </p:nvSpPr>
          <p:spPr>
            <a:xfrm>
              <a:off x="39608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40" name="Rectangle 1539"/>
            <p:cNvSpPr/>
            <p:nvPr/>
          </p:nvSpPr>
          <p:spPr>
            <a:xfrm>
              <a:off x="44180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41" name="Rectangle 1540"/>
            <p:cNvSpPr/>
            <p:nvPr/>
          </p:nvSpPr>
          <p:spPr>
            <a:xfrm>
              <a:off x="42656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42" name="Rectangle 1541"/>
            <p:cNvSpPr/>
            <p:nvPr/>
          </p:nvSpPr>
          <p:spPr>
            <a:xfrm>
              <a:off x="41132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43" name="Rectangle 1542"/>
            <p:cNvSpPr/>
            <p:nvPr/>
          </p:nvSpPr>
          <p:spPr>
            <a:xfrm>
              <a:off x="53324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44" name="Rectangle 1543"/>
            <p:cNvSpPr/>
            <p:nvPr/>
          </p:nvSpPr>
          <p:spPr>
            <a:xfrm>
              <a:off x="45704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45" name="Rectangle 1544"/>
            <p:cNvSpPr/>
            <p:nvPr/>
          </p:nvSpPr>
          <p:spPr>
            <a:xfrm>
              <a:off x="47228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46" name="Rectangle 1545"/>
            <p:cNvSpPr/>
            <p:nvPr/>
          </p:nvSpPr>
          <p:spPr>
            <a:xfrm>
              <a:off x="48752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47" name="Rectangle 1546"/>
            <p:cNvSpPr/>
            <p:nvPr/>
          </p:nvSpPr>
          <p:spPr>
            <a:xfrm>
              <a:off x="50276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48" name="Rectangle 1547"/>
            <p:cNvSpPr/>
            <p:nvPr/>
          </p:nvSpPr>
          <p:spPr>
            <a:xfrm>
              <a:off x="51800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49" name="Rectangle 1548"/>
            <p:cNvSpPr/>
            <p:nvPr/>
          </p:nvSpPr>
          <p:spPr>
            <a:xfrm>
              <a:off x="54848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50" name="Rectangle 1549"/>
            <p:cNvSpPr/>
            <p:nvPr/>
          </p:nvSpPr>
          <p:spPr>
            <a:xfrm>
              <a:off x="59420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51" name="Rectangle 1550"/>
            <p:cNvSpPr/>
            <p:nvPr/>
          </p:nvSpPr>
          <p:spPr>
            <a:xfrm>
              <a:off x="57896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52" name="Rectangle 1551"/>
            <p:cNvSpPr/>
            <p:nvPr/>
          </p:nvSpPr>
          <p:spPr>
            <a:xfrm>
              <a:off x="56372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53" name="Rectangle 1552"/>
            <p:cNvSpPr/>
            <p:nvPr/>
          </p:nvSpPr>
          <p:spPr>
            <a:xfrm>
              <a:off x="68564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54" name="Rectangle 1553"/>
            <p:cNvSpPr/>
            <p:nvPr/>
          </p:nvSpPr>
          <p:spPr>
            <a:xfrm>
              <a:off x="60944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55" name="Rectangle 1554"/>
            <p:cNvSpPr/>
            <p:nvPr/>
          </p:nvSpPr>
          <p:spPr>
            <a:xfrm>
              <a:off x="62468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56" name="Rectangle 1555"/>
            <p:cNvSpPr/>
            <p:nvPr/>
          </p:nvSpPr>
          <p:spPr>
            <a:xfrm>
              <a:off x="63992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57" name="Rectangle 1556"/>
            <p:cNvSpPr/>
            <p:nvPr/>
          </p:nvSpPr>
          <p:spPr>
            <a:xfrm>
              <a:off x="65516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58" name="Rectangle 1557"/>
            <p:cNvSpPr/>
            <p:nvPr/>
          </p:nvSpPr>
          <p:spPr>
            <a:xfrm>
              <a:off x="67040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59" name="Rectangle 1558"/>
            <p:cNvSpPr/>
            <p:nvPr/>
          </p:nvSpPr>
          <p:spPr>
            <a:xfrm>
              <a:off x="70088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60" name="Rectangle 1559"/>
            <p:cNvSpPr/>
            <p:nvPr/>
          </p:nvSpPr>
          <p:spPr>
            <a:xfrm>
              <a:off x="74660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61" name="Rectangle 1560"/>
            <p:cNvSpPr/>
            <p:nvPr/>
          </p:nvSpPr>
          <p:spPr>
            <a:xfrm>
              <a:off x="73136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62" name="Rectangle 1561"/>
            <p:cNvSpPr/>
            <p:nvPr/>
          </p:nvSpPr>
          <p:spPr>
            <a:xfrm>
              <a:off x="71612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63" name="Rectangle 1562"/>
            <p:cNvSpPr/>
            <p:nvPr/>
          </p:nvSpPr>
          <p:spPr>
            <a:xfrm>
              <a:off x="83804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64" name="Rectangle 1563"/>
            <p:cNvSpPr/>
            <p:nvPr/>
          </p:nvSpPr>
          <p:spPr>
            <a:xfrm>
              <a:off x="76184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65" name="Rectangle 1564"/>
            <p:cNvSpPr/>
            <p:nvPr/>
          </p:nvSpPr>
          <p:spPr>
            <a:xfrm>
              <a:off x="77708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66" name="Rectangle 1565"/>
            <p:cNvSpPr/>
            <p:nvPr/>
          </p:nvSpPr>
          <p:spPr>
            <a:xfrm>
              <a:off x="79232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67" name="Rectangle 1566"/>
            <p:cNvSpPr/>
            <p:nvPr/>
          </p:nvSpPr>
          <p:spPr>
            <a:xfrm>
              <a:off x="80756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68" name="Rectangle 1567"/>
            <p:cNvSpPr/>
            <p:nvPr/>
          </p:nvSpPr>
          <p:spPr>
            <a:xfrm>
              <a:off x="82280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69" name="Rectangle 1568"/>
            <p:cNvSpPr/>
            <p:nvPr/>
          </p:nvSpPr>
          <p:spPr>
            <a:xfrm>
              <a:off x="85328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70" name="Rectangle 1569"/>
            <p:cNvSpPr/>
            <p:nvPr/>
          </p:nvSpPr>
          <p:spPr>
            <a:xfrm>
              <a:off x="89900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71" name="Rectangle 1570"/>
            <p:cNvSpPr/>
            <p:nvPr/>
          </p:nvSpPr>
          <p:spPr>
            <a:xfrm>
              <a:off x="88376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72" name="Rectangle 1571"/>
            <p:cNvSpPr/>
            <p:nvPr/>
          </p:nvSpPr>
          <p:spPr>
            <a:xfrm>
              <a:off x="86852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73" name="Rectangle 1572"/>
            <p:cNvSpPr/>
            <p:nvPr/>
          </p:nvSpPr>
          <p:spPr>
            <a:xfrm>
              <a:off x="99044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74" name="Rectangle 1573"/>
            <p:cNvSpPr/>
            <p:nvPr/>
          </p:nvSpPr>
          <p:spPr>
            <a:xfrm>
              <a:off x="91424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75" name="Rectangle 1574"/>
            <p:cNvSpPr/>
            <p:nvPr/>
          </p:nvSpPr>
          <p:spPr>
            <a:xfrm>
              <a:off x="92948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76" name="Rectangle 1575"/>
            <p:cNvSpPr/>
            <p:nvPr/>
          </p:nvSpPr>
          <p:spPr>
            <a:xfrm>
              <a:off x="94472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77" name="Rectangle 1576"/>
            <p:cNvSpPr/>
            <p:nvPr/>
          </p:nvSpPr>
          <p:spPr>
            <a:xfrm>
              <a:off x="95996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78" name="Rectangle 1577"/>
            <p:cNvSpPr/>
            <p:nvPr/>
          </p:nvSpPr>
          <p:spPr>
            <a:xfrm>
              <a:off x="97520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79" name="Rectangle 1578"/>
            <p:cNvSpPr/>
            <p:nvPr/>
          </p:nvSpPr>
          <p:spPr>
            <a:xfrm>
              <a:off x="100568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80" name="Rectangle 1579"/>
            <p:cNvSpPr/>
            <p:nvPr/>
          </p:nvSpPr>
          <p:spPr>
            <a:xfrm>
              <a:off x="105140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81" name="Rectangle 1580"/>
            <p:cNvSpPr/>
            <p:nvPr/>
          </p:nvSpPr>
          <p:spPr>
            <a:xfrm>
              <a:off x="103616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82" name="Rectangle 1581"/>
            <p:cNvSpPr/>
            <p:nvPr/>
          </p:nvSpPr>
          <p:spPr>
            <a:xfrm>
              <a:off x="102092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83" name="Rectangle 1582"/>
            <p:cNvSpPr/>
            <p:nvPr/>
          </p:nvSpPr>
          <p:spPr>
            <a:xfrm>
              <a:off x="114284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84" name="Rectangle 1583"/>
            <p:cNvSpPr/>
            <p:nvPr/>
          </p:nvSpPr>
          <p:spPr>
            <a:xfrm>
              <a:off x="106664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85" name="Rectangle 1584"/>
            <p:cNvSpPr/>
            <p:nvPr/>
          </p:nvSpPr>
          <p:spPr>
            <a:xfrm>
              <a:off x="108188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86" name="Rectangle 1585"/>
            <p:cNvSpPr/>
            <p:nvPr/>
          </p:nvSpPr>
          <p:spPr>
            <a:xfrm>
              <a:off x="109712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87" name="Rectangle 1586"/>
            <p:cNvSpPr/>
            <p:nvPr/>
          </p:nvSpPr>
          <p:spPr>
            <a:xfrm>
              <a:off x="111236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88" name="Rectangle 1587"/>
            <p:cNvSpPr/>
            <p:nvPr/>
          </p:nvSpPr>
          <p:spPr>
            <a:xfrm>
              <a:off x="11276012" y="2514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89" name="Rectangle 1588"/>
            <p:cNvSpPr/>
            <p:nvPr/>
          </p:nvSpPr>
          <p:spPr>
            <a:xfrm>
              <a:off x="39608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90" name="Rectangle 1589"/>
            <p:cNvSpPr/>
            <p:nvPr/>
          </p:nvSpPr>
          <p:spPr>
            <a:xfrm>
              <a:off x="44180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91" name="Rectangle 1590"/>
            <p:cNvSpPr/>
            <p:nvPr/>
          </p:nvSpPr>
          <p:spPr>
            <a:xfrm>
              <a:off x="42656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92" name="Rectangle 1591"/>
            <p:cNvSpPr/>
            <p:nvPr/>
          </p:nvSpPr>
          <p:spPr>
            <a:xfrm>
              <a:off x="41132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93" name="Rectangle 1592"/>
            <p:cNvSpPr/>
            <p:nvPr/>
          </p:nvSpPr>
          <p:spPr>
            <a:xfrm>
              <a:off x="53324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94" name="Rectangle 1593"/>
            <p:cNvSpPr/>
            <p:nvPr/>
          </p:nvSpPr>
          <p:spPr>
            <a:xfrm>
              <a:off x="45704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95" name="Rectangle 1594"/>
            <p:cNvSpPr/>
            <p:nvPr/>
          </p:nvSpPr>
          <p:spPr>
            <a:xfrm>
              <a:off x="47228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96" name="Rectangle 1595"/>
            <p:cNvSpPr/>
            <p:nvPr/>
          </p:nvSpPr>
          <p:spPr>
            <a:xfrm>
              <a:off x="48752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97" name="Rectangle 1596"/>
            <p:cNvSpPr/>
            <p:nvPr/>
          </p:nvSpPr>
          <p:spPr>
            <a:xfrm>
              <a:off x="50276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98" name="Rectangle 1597"/>
            <p:cNvSpPr/>
            <p:nvPr/>
          </p:nvSpPr>
          <p:spPr>
            <a:xfrm>
              <a:off x="51800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99" name="Rectangle 1598"/>
            <p:cNvSpPr/>
            <p:nvPr/>
          </p:nvSpPr>
          <p:spPr>
            <a:xfrm>
              <a:off x="54848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00" name="Rectangle 1599"/>
            <p:cNvSpPr/>
            <p:nvPr/>
          </p:nvSpPr>
          <p:spPr>
            <a:xfrm>
              <a:off x="59420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01" name="Rectangle 1600"/>
            <p:cNvSpPr/>
            <p:nvPr/>
          </p:nvSpPr>
          <p:spPr>
            <a:xfrm>
              <a:off x="57896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02" name="Rectangle 1601"/>
            <p:cNvSpPr/>
            <p:nvPr/>
          </p:nvSpPr>
          <p:spPr>
            <a:xfrm>
              <a:off x="56372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03" name="Rectangle 1602"/>
            <p:cNvSpPr/>
            <p:nvPr/>
          </p:nvSpPr>
          <p:spPr>
            <a:xfrm>
              <a:off x="68564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04" name="Rectangle 1603"/>
            <p:cNvSpPr/>
            <p:nvPr/>
          </p:nvSpPr>
          <p:spPr>
            <a:xfrm>
              <a:off x="60944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05" name="Rectangle 1604"/>
            <p:cNvSpPr/>
            <p:nvPr/>
          </p:nvSpPr>
          <p:spPr>
            <a:xfrm>
              <a:off x="62468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06" name="Rectangle 1605"/>
            <p:cNvSpPr/>
            <p:nvPr/>
          </p:nvSpPr>
          <p:spPr>
            <a:xfrm>
              <a:off x="63992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07" name="Rectangle 1606"/>
            <p:cNvSpPr/>
            <p:nvPr/>
          </p:nvSpPr>
          <p:spPr>
            <a:xfrm>
              <a:off x="65516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08" name="Rectangle 1607"/>
            <p:cNvSpPr/>
            <p:nvPr/>
          </p:nvSpPr>
          <p:spPr>
            <a:xfrm>
              <a:off x="67040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09" name="Rectangle 1608"/>
            <p:cNvSpPr/>
            <p:nvPr/>
          </p:nvSpPr>
          <p:spPr>
            <a:xfrm>
              <a:off x="70088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10" name="Rectangle 1609"/>
            <p:cNvSpPr/>
            <p:nvPr/>
          </p:nvSpPr>
          <p:spPr>
            <a:xfrm>
              <a:off x="74660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11" name="Rectangle 1610"/>
            <p:cNvSpPr/>
            <p:nvPr/>
          </p:nvSpPr>
          <p:spPr>
            <a:xfrm>
              <a:off x="73136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12" name="Rectangle 1611"/>
            <p:cNvSpPr/>
            <p:nvPr/>
          </p:nvSpPr>
          <p:spPr>
            <a:xfrm>
              <a:off x="71612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13" name="Rectangle 1612"/>
            <p:cNvSpPr/>
            <p:nvPr/>
          </p:nvSpPr>
          <p:spPr>
            <a:xfrm>
              <a:off x="83804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14" name="Rectangle 1613"/>
            <p:cNvSpPr/>
            <p:nvPr/>
          </p:nvSpPr>
          <p:spPr>
            <a:xfrm>
              <a:off x="76184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15" name="Rectangle 1614"/>
            <p:cNvSpPr/>
            <p:nvPr/>
          </p:nvSpPr>
          <p:spPr>
            <a:xfrm>
              <a:off x="77708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16" name="Rectangle 1615"/>
            <p:cNvSpPr/>
            <p:nvPr/>
          </p:nvSpPr>
          <p:spPr>
            <a:xfrm>
              <a:off x="79232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17" name="Rectangle 1616"/>
            <p:cNvSpPr/>
            <p:nvPr/>
          </p:nvSpPr>
          <p:spPr>
            <a:xfrm>
              <a:off x="80756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18" name="Rectangle 1617"/>
            <p:cNvSpPr/>
            <p:nvPr/>
          </p:nvSpPr>
          <p:spPr>
            <a:xfrm>
              <a:off x="82280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19" name="Rectangle 1618"/>
            <p:cNvSpPr/>
            <p:nvPr/>
          </p:nvSpPr>
          <p:spPr>
            <a:xfrm>
              <a:off x="85328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20" name="Rectangle 1619"/>
            <p:cNvSpPr/>
            <p:nvPr/>
          </p:nvSpPr>
          <p:spPr>
            <a:xfrm>
              <a:off x="89900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21" name="Rectangle 1620"/>
            <p:cNvSpPr/>
            <p:nvPr/>
          </p:nvSpPr>
          <p:spPr>
            <a:xfrm>
              <a:off x="88376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22" name="Rectangle 1621"/>
            <p:cNvSpPr/>
            <p:nvPr/>
          </p:nvSpPr>
          <p:spPr>
            <a:xfrm>
              <a:off x="86852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23" name="Rectangle 1622"/>
            <p:cNvSpPr/>
            <p:nvPr/>
          </p:nvSpPr>
          <p:spPr>
            <a:xfrm>
              <a:off x="99044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24" name="Rectangle 1623"/>
            <p:cNvSpPr/>
            <p:nvPr/>
          </p:nvSpPr>
          <p:spPr>
            <a:xfrm>
              <a:off x="91424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25" name="Rectangle 1624"/>
            <p:cNvSpPr/>
            <p:nvPr/>
          </p:nvSpPr>
          <p:spPr>
            <a:xfrm>
              <a:off x="92948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26" name="Rectangle 1625"/>
            <p:cNvSpPr/>
            <p:nvPr/>
          </p:nvSpPr>
          <p:spPr>
            <a:xfrm>
              <a:off x="94472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27" name="Rectangle 1626"/>
            <p:cNvSpPr/>
            <p:nvPr/>
          </p:nvSpPr>
          <p:spPr>
            <a:xfrm>
              <a:off x="95996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28" name="Rectangle 1627"/>
            <p:cNvSpPr/>
            <p:nvPr/>
          </p:nvSpPr>
          <p:spPr>
            <a:xfrm>
              <a:off x="97520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29" name="Rectangle 1628"/>
            <p:cNvSpPr/>
            <p:nvPr/>
          </p:nvSpPr>
          <p:spPr>
            <a:xfrm>
              <a:off x="100568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30" name="Rectangle 1629"/>
            <p:cNvSpPr/>
            <p:nvPr/>
          </p:nvSpPr>
          <p:spPr>
            <a:xfrm>
              <a:off x="105140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31" name="Rectangle 1630"/>
            <p:cNvSpPr/>
            <p:nvPr/>
          </p:nvSpPr>
          <p:spPr>
            <a:xfrm>
              <a:off x="103616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32" name="Rectangle 1631"/>
            <p:cNvSpPr/>
            <p:nvPr/>
          </p:nvSpPr>
          <p:spPr>
            <a:xfrm>
              <a:off x="102092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33" name="Rectangle 1632"/>
            <p:cNvSpPr/>
            <p:nvPr/>
          </p:nvSpPr>
          <p:spPr>
            <a:xfrm>
              <a:off x="114284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34" name="Rectangle 1633"/>
            <p:cNvSpPr/>
            <p:nvPr/>
          </p:nvSpPr>
          <p:spPr>
            <a:xfrm>
              <a:off x="106664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35" name="Rectangle 1634"/>
            <p:cNvSpPr/>
            <p:nvPr/>
          </p:nvSpPr>
          <p:spPr>
            <a:xfrm>
              <a:off x="108188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36" name="Rectangle 1635"/>
            <p:cNvSpPr/>
            <p:nvPr/>
          </p:nvSpPr>
          <p:spPr>
            <a:xfrm>
              <a:off x="109712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37" name="Rectangle 1636"/>
            <p:cNvSpPr/>
            <p:nvPr/>
          </p:nvSpPr>
          <p:spPr>
            <a:xfrm>
              <a:off x="111236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38" name="Rectangle 1637"/>
            <p:cNvSpPr/>
            <p:nvPr/>
          </p:nvSpPr>
          <p:spPr>
            <a:xfrm>
              <a:off x="11276012" y="2743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39" name="Rectangle 1638"/>
            <p:cNvSpPr/>
            <p:nvPr/>
          </p:nvSpPr>
          <p:spPr>
            <a:xfrm>
              <a:off x="39608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40" name="Rectangle 1639"/>
            <p:cNvSpPr/>
            <p:nvPr/>
          </p:nvSpPr>
          <p:spPr>
            <a:xfrm>
              <a:off x="44180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41" name="Rectangle 1640"/>
            <p:cNvSpPr/>
            <p:nvPr/>
          </p:nvSpPr>
          <p:spPr>
            <a:xfrm>
              <a:off x="42656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42" name="Rectangle 1641"/>
            <p:cNvSpPr/>
            <p:nvPr/>
          </p:nvSpPr>
          <p:spPr>
            <a:xfrm>
              <a:off x="41132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43" name="Rectangle 1642"/>
            <p:cNvSpPr/>
            <p:nvPr/>
          </p:nvSpPr>
          <p:spPr>
            <a:xfrm>
              <a:off x="53324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44" name="Rectangle 1643"/>
            <p:cNvSpPr/>
            <p:nvPr/>
          </p:nvSpPr>
          <p:spPr>
            <a:xfrm>
              <a:off x="45704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45" name="Rectangle 1644"/>
            <p:cNvSpPr/>
            <p:nvPr/>
          </p:nvSpPr>
          <p:spPr>
            <a:xfrm>
              <a:off x="47228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46" name="Rectangle 1645"/>
            <p:cNvSpPr/>
            <p:nvPr/>
          </p:nvSpPr>
          <p:spPr>
            <a:xfrm>
              <a:off x="48752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47" name="Rectangle 1646"/>
            <p:cNvSpPr/>
            <p:nvPr/>
          </p:nvSpPr>
          <p:spPr>
            <a:xfrm>
              <a:off x="50276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48" name="Rectangle 1647"/>
            <p:cNvSpPr/>
            <p:nvPr/>
          </p:nvSpPr>
          <p:spPr>
            <a:xfrm>
              <a:off x="51800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49" name="Rectangle 1648"/>
            <p:cNvSpPr/>
            <p:nvPr/>
          </p:nvSpPr>
          <p:spPr>
            <a:xfrm>
              <a:off x="54848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50" name="Rectangle 1649"/>
            <p:cNvSpPr/>
            <p:nvPr/>
          </p:nvSpPr>
          <p:spPr>
            <a:xfrm>
              <a:off x="59420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51" name="Rectangle 1650"/>
            <p:cNvSpPr/>
            <p:nvPr/>
          </p:nvSpPr>
          <p:spPr>
            <a:xfrm>
              <a:off x="57896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52" name="Rectangle 1651"/>
            <p:cNvSpPr/>
            <p:nvPr/>
          </p:nvSpPr>
          <p:spPr>
            <a:xfrm>
              <a:off x="56372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53" name="Rectangle 1652"/>
            <p:cNvSpPr/>
            <p:nvPr/>
          </p:nvSpPr>
          <p:spPr>
            <a:xfrm>
              <a:off x="68564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54" name="Rectangle 1653"/>
            <p:cNvSpPr/>
            <p:nvPr/>
          </p:nvSpPr>
          <p:spPr>
            <a:xfrm>
              <a:off x="60944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55" name="Rectangle 1654"/>
            <p:cNvSpPr/>
            <p:nvPr/>
          </p:nvSpPr>
          <p:spPr>
            <a:xfrm>
              <a:off x="62468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56" name="Rectangle 1655"/>
            <p:cNvSpPr/>
            <p:nvPr/>
          </p:nvSpPr>
          <p:spPr>
            <a:xfrm>
              <a:off x="63992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57" name="Rectangle 1656"/>
            <p:cNvSpPr/>
            <p:nvPr/>
          </p:nvSpPr>
          <p:spPr>
            <a:xfrm>
              <a:off x="65516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58" name="Rectangle 1657"/>
            <p:cNvSpPr/>
            <p:nvPr/>
          </p:nvSpPr>
          <p:spPr>
            <a:xfrm>
              <a:off x="67040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59" name="Rectangle 1658"/>
            <p:cNvSpPr/>
            <p:nvPr/>
          </p:nvSpPr>
          <p:spPr>
            <a:xfrm>
              <a:off x="70088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60" name="Rectangle 1659"/>
            <p:cNvSpPr/>
            <p:nvPr/>
          </p:nvSpPr>
          <p:spPr>
            <a:xfrm>
              <a:off x="74660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61" name="Rectangle 1660"/>
            <p:cNvSpPr/>
            <p:nvPr/>
          </p:nvSpPr>
          <p:spPr>
            <a:xfrm>
              <a:off x="73136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62" name="Rectangle 1661"/>
            <p:cNvSpPr/>
            <p:nvPr/>
          </p:nvSpPr>
          <p:spPr>
            <a:xfrm>
              <a:off x="71612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63" name="Rectangle 1662"/>
            <p:cNvSpPr/>
            <p:nvPr/>
          </p:nvSpPr>
          <p:spPr>
            <a:xfrm>
              <a:off x="83804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64" name="Rectangle 1663"/>
            <p:cNvSpPr/>
            <p:nvPr/>
          </p:nvSpPr>
          <p:spPr>
            <a:xfrm>
              <a:off x="76184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65" name="Rectangle 1664"/>
            <p:cNvSpPr/>
            <p:nvPr/>
          </p:nvSpPr>
          <p:spPr>
            <a:xfrm>
              <a:off x="77708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66" name="Rectangle 1665"/>
            <p:cNvSpPr/>
            <p:nvPr/>
          </p:nvSpPr>
          <p:spPr>
            <a:xfrm>
              <a:off x="79232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67" name="Rectangle 1666"/>
            <p:cNvSpPr/>
            <p:nvPr/>
          </p:nvSpPr>
          <p:spPr>
            <a:xfrm>
              <a:off x="80756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68" name="Rectangle 1667"/>
            <p:cNvSpPr/>
            <p:nvPr/>
          </p:nvSpPr>
          <p:spPr>
            <a:xfrm>
              <a:off x="82280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69" name="Rectangle 1668"/>
            <p:cNvSpPr/>
            <p:nvPr/>
          </p:nvSpPr>
          <p:spPr>
            <a:xfrm>
              <a:off x="85328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70" name="Rectangle 1669"/>
            <p:cNvSpPr/>
            <p:nvPr/>
          </p:nvSpPr>
          <p:spPr>
            <a:xfrm>
              <a:off x="89900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71" name="Rectangle 1670"/>
            <p:cNvSpPr/>
            <p:nvPr/>
          </p:nvSpPr>
          <p:spPr>
            <a:xfrm>
              <a:off x="88376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72" name="Rectangle 1671"/>
            <p:cNvSpPr/>
            <p:nvPr/>
          </p:nvSpPr>
          <p:spPr>
            <a:xfrm>
              <a:off x="86852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73" name="Rectangle 1672"/>
            <p:cNvSpPr/>
            <p:nvPr/>
          </p:nvSpPr>
          <p:spPr>
            <a:xfrm>
              <a:off x="99044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74" name="Rectangle 1673"/>
            <p:cNvSpPr/>
            <p:nvPr/>
          </p:nvSpPr>
          <p:spPr>
            <a:xfrm>
              <a:off x="91424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75" name="Rectangle 1674"/>
            <p:cNvSpPr/>
            <p:nvPr/>
          </p:nvSpPr>
          <p:spPr>
            <a:xfrm>
              <a:off x="92948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76" name="Rectangle 1675"/>
            <p:cNvSpPr/>
            <p:nvPr/>
          </p:nvSpPr>
          <p:spPr>
            <a:xfrm>
              <a:off x="94472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77" name="Rectangle 1676"/>
            <p:cNvSpPr/>
            <p:nvPr/>
          </p:nvSpPr>
          <p:spPr>
            <a:xfrm>
              <a:off x="95996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78" name="Rectangle 1677"/>
            <p:cNvSpPr/>
            <p:nvPr/>
          </p:nvSpPr>
          <p:spPr>
            <a:xfrm>
              <a:off x="97520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79" name="Rectangle 1678"/>
            <p:cNvSpPr/>
            <p:nvPr/>
          </p:nvSpPr>
          <p:spPr>
            <a:xfrm>
              <a:off x="100568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80" name="Rectangle 1679"/>
            <p:cNvSpPr/>
            <p:nvPr/>
          </p:nvSpPr>
          <p:spPr>
            <a:xfrm>
              <a:off x="105140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81" name="Rectangle 1680"/>
            <p:cNvSpPr/>
            <p:nvPr/>
          </p:nvSpPr>
          <p:spPr>
            <a:xfrm>
              <a:off x="103616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82" name="Rectangle 1681"/>
            <p:cNvSpPr/>
            <p:nvPr/>
          </p:nvSpPr>
          <p:spPr>
            <a:xfrm>
              <a:off x="102092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83" name="Rectangle 1682"/>
            <p:cNvSpPr/>
            <p:nvPr/>
          </p:nvSpPr>
          <p:spPr>
            <a:xfrm>
              <a:off x="114284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84" name="Rectangle 1683"/>
            <p:cNvSpPr/>
            <p:nvPr/>
          </p:nvSpPr>
          <p:spPr>
            <a:xfrm>
              <a:off x="106664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85" name="Rectangle 1684"/>
            <p:cNvSpPr/>
            <p:nvPr/>
          </p:nvSpPr>
          <p:spPr>
            <a:xfrm>
              <a:off x="108188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86" name="Rectangle 1685"/>
            <p:cNvSpPr/>
            <p:nvPr/>
          </p:nvSpPr>
          <p:spPr>
            <a:xfrm>
              <a:off x="109712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87" name="Rectangle 1686"/>
            <p:cNvSpPr/>
            <p:nvPr/>
          </p:nvSpPr>
          <p:spPr>
            <a:xfrm>
              <a:off x="111236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88" name="Rectangle 1687"/>
            <p:cNvSpPr/>
            <p:nvPr/>
          </p:nvSpPr>
          <p:spPr>
            <a:xfrm>
              <a:off x="11276012" y="2971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89" name="Rectangle 1688"/>
            <p:cNvSpPr/>
            <p:nvPr/>
          </p:nvSpPr>
          <p:spPr>
            <a:xfrm>
              <a:off x="39608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90" name="Rectangle 1689"/>
            <p:cNvSpPr/>
            <p:nvPr/>
          </p:nvSpPr>
          <p:spPr>
            <a:xfrm>
              <a:off x="44180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91" name="Rectangle 1690"/>
            <p:cNvSpPr/>
            <p:nvPr/>
          </p:nvSpPr>
          <p:spPr>
            <a:xfrm>
              <a:off x="42656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92" name="Rectangle 1691"/>
            <p:cNvSpPr/>
            <p:nvPr/>
          </p:nvSpPr>
          <p:spPr>
            <a:xfrm>
              <a:off x="41132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93" name="Rectangle 1692"/>
            <p:cNvSpPr/>
            <p:nvPr/>
          </p:nvSpPr>
          <p:spPr>
            <a:xfrm>
              <a:off x="53324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94" name="Rectangle 1693"/>
            <p:cNvSpPr/>
            <p:nvPr/>
          </p:nvSpPr>
          <p:spPr>
            <a:xfrm>
              <a:off x="45704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95" name="Rectangle 1694"/>
            <p:cNvSpPr/>
            <p:nvPr/>
          </p:nvSpPr>
          <p:spPr>
            <a:xfrm>
              <a:off x="47228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96" name="Rectangle 1695"/>
            <p:cNvSpPr/>
            <p:nvPr/>
          </p:nvSpPr>
          <p:spPr>
            <a:xfrm>
              <a:off x="48752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97" name="Rectangle 1696"/>
            <p:cNvSpPr/>
            <p:nvPr/>
          </p:nvSpPr>
          <p:spPr>
            <a:xfrm>
              <a:off x="50276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98" name="Rectangle 1697"/>
            <p:cNvSpPr/>
            <p:nvPr/>
          </p:nvSpPr>
          <p:spPr>
            <a:xfrm>
              <a:off x="51800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99" name="Rectangle 1698"/>
            <p:cNvSpPr/>
            <p:nvPr/>
          </p:nvSpPr>
          <p:spPr>
            <a:xfrm>
              <a:off x="54848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00" name="Rectangle 1699"/>
            <p:cNvSpPr/>
            <p:nvPr/>
          </p:nvSpPr>
          <p:spPr>
            <a:xfrm>
              <a:off x="59420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01" name="Rectangle 1700"/>
            <p:cNvSpPr/>
            <p:nvPr/>
          </p:nvSpPr>
          <p:spPr>
            <a:xfrm>
              <a:off x="57896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02" name="Rectangle 1701"/>
            <p:cNvSpPr/>
            <p:nvPr/>
          </p:nvSpPr>
          <p:spPr>
            <a:xfrm>
              <a:off x="56372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03" name="Rectangle 1702"/>
            <p:cNvSpPr/>
            <p:nvPr/>
          </p:nvSpPr>
          <p:spPr>
            <a:xfrm>
              <a:off x="68564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04" name="Rectangle 1703"/>
            <p:cNvSpPr/>
            <p:nvPr/>
          </p:nvSpPr>
          <p:spPr>
            <a:xfrm>
              <a:off x="60944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05" name="Rectangle 1704"/>
            <p:cNvSpPr/>
            <p:nvPr/>
          </p:nvSpPr>
          <p:spPr>
            <a:xfrm>
              <a:off x="62468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06" name="Rectangle 1705"/>
            <p:cNvSpPr/>
            <p:nvPr/>
          </p:nvSpPr>
          <p:spPr>
            <a:xfrm>
              <a:off x="63992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07" name="Rectangle 1706"/>
            <p:cNvSpPr/>
            <p:nvPr/>
          </p:nvSpPr>
          <p:spPr>
            <a:xfrm>
              <a:off x="65516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08" name="Rectangle 1707"/>
            <p:cNvSpPr/>
            <p:nvPr/>
          </p:nvSpPr>
          <p:spPr>
            <a:xfrm>
              <a:off x="67040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09" name="Rectangle 1708"/>
            <p:cNvSpPr/>
            <p:nvPr/>
          </p:nvSpPr>
          <p:spPr>
            <a:xfrm>
              <a:off x="70088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10" name="Rectangle 1709"/>
            <p:cNvSpPr/>
            <p:nvPr/>
          </p:nvSpPr>
          <p:spPr>
            <a:xfrm>
              <a:off x="74660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11" name="Rectangle 1710"/>
            <p:cNvSpPr/>
            <p:nvPr/>
          </p:nvSpPr>
          <p:spPr>
            <a:xfrm>
              <a:off x="73136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12" name="Rectangle 1711"/>
            <p:cNvSpPr/>
            <p:nvPr/>
          </p:nvSpPr>
          <p:spPr>
            <a:xfrm>
              <a:off x="71612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13" name="Rectangle 1712"/>
            <p:cNvSpPr/>
            <p:nvPr/>
          </p:nvSpPr>
          <p:spPr>
            <a:xfrm>
              <a:off x="83804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14" name="Rectangle 1713"/>
            <p:cNvSpPr/>
            <p:nvPr/>
          </p:nvSpPr>
          <p:spPr>
            <a:xfrm>
              <a:off x="76184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15" name="Rectangle 1714"/>
            <p:cNvSpPr/>
            <p:nvPr/>
          </p:nvSpPr>
          <p:spPr>
            <a:xfrm>
              <a:off x="77708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16" name="Rectangle 1715"/>
            <p:cNvSpPr/>
            <p:nvPr/>
          </p:nvSpPr>
          <p:spPr>
            <a:xfrm>
              <a:off x="79232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17" name="Rectangle 1716"/>
            <p:cNvSpPr/>
            <p:nvPr/>
          </p:nvSpPr>
          <p:spPr>
            <a:xfrm>
              <a:off x="80756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18" name="Rectangle 1717"/>
            <p:cNvSpPr/>
            <p:nvPr/>
          </p:nvSpPr>
          <p:spPr>
            <a:xfrm>
              <a:off x="82280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19" name="Rectangle 1718"/>
            <p:cNvSpPr/>
            <p:nvPr/>
          </p:nvSpPr>
          <p:spPr>
            <a:xfrm>
              <a:off x="85328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20" name="Rectangle 1719"/>
            <p:cNvSpPr/>
            <p:nvPr/>
          </p:nvSpPr>
          <p:spPr>
            <a:xfrm>
              <a:off x="89900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21" name="Rectangle 1720"/>
            <p:cNvSpPr/>
            <p:nvPr/>
          </p:nvSpPr>
          <p:spPr>
            <a:xfrm>
              <a:off x="88376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22" name="Rectangle 1721"/>
            <p:cNvSpPr/>
            <p:nvPr/>
          </p:nvSpPr>
          <p:spPr>
            <a:xfrm>
              <a:off x="86852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23" name="Rectangle 1722"/>
            <p:cNvSpPr/>
            <p:nvPr/>
          </p:nvSpPr>
          <p:spPr>
            <a:xfrm>
              <a:off x="99044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24" name="Rectangle 1723"/>
            <p:cNvSpPr/>
            <p:nvPr/>
          </p:nvSpPr>
          <p:spPr>
            <a:xfrm>
              <a:off x="91424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25" name="Rectangle 1724"/>
            <p:cNvSpPr/>
            <p:nvPr/>
          </p:nvSpPr>
          <p:spPr>
            <a:xfrm>
              <a:off x="92948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26" name="Rectangle 1725"/>
            <p:cNvSpPr/>
            <p:nvPr/>
          </p:nvSpPr>
          <p:spPr>
            <a:xfrm>
              <a:off x="94472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27" name="Rectangle 1726"/>
            <p:cNvSpPr/>
            <p:nvPr/>
          </p:nvSpPr>
          <p:spPr>
            <a:xfrm>
              <a:off x="95996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28" name="Rectangle 1727"/>
            <p:cNvSpPr/>
            <p:nvPr/>
          </p:nvSpPr>
          <p:spPr>
            <a:xfrm>
              <a:off x="97520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29" name="Rectangle 1728"/>
            <p:cNvSpPr/>
            <p:nvPr/>
          </p:nvSpPr>
          <p:spPr>
            <a:xfrm>
              <a:off x="100568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30" name="Rectangle 1729"/>
            <p:cNvSpPr/>
            <p:nvPr/>
          </p:nvSpPr>
          <p:spPr>
            <a:xfrm>
              <a:off x="105140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31" name="Rectangle 1730"/>
            <p:cNvSpPr/>
            <p:nvPr/>
          </p:nvSpPr>
          <p:spPr>
            <a:xfrm>
              <a:off x="103616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32" name="Rectangle 1731"/>
            <p:cNvSpPr/>
            <p:nvPr/>
          </p:nvSpPr>
          <p:spPr>
            <a:xfrm>
              <a:off x="102092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33" name="Rectangle 1732"/>
            <p:cNvSpPr/>
            <p:nvPr/>
          </p:nvSpPr>
          <p:spPr>
            <a:xfrm>
              <a:off x="114284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34" name="Rectangle 1733"/>
            <p:cNvSpPr/>
            <p:nvPr/>
          </p:nvSpPr>
          <p:spPr>
            <a:xfrm>
              <a:off x="106664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35" name="Rectangle 1734"/>
            <p:cNvSpPr/>
            <p:nvPr/>
          </p:nvSpPr>
          <p:spPr>
            <a:xfrm>
              <a:off x="108188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36" name="Rectangle 1735"/>
            <p:cNvSpPr/>
            <p:nvPr/>
          </p:nvSpPr>
          <p:spPr>
            <a:xfrm>
              <a:off x="109712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37" name="Rectangle 1736"/>
            <p:cNvSpPr/>
            <p:nvPr/>
          </p:nvSpPr>
          <p:spPr>
            <a:xfrm>
              <a:off x="111236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38" name="Rectangle 1737"/>
            <p:cNvSpPr/>
            <p:nvPr/>
          </p:nvSpPr>
          <p:spPr>
            <a:xfrm>
              <a:off x="11276012" y="3200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39" name="Rectangle 1738"/>
            <p:cNvSpPr/>
            <p:nvPr/>
          </p:nvSpPr>
          <p:spPr>
            <a:xfrm>
              <a:off x="39608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40" name="Rectangle 1739"/>
            <p:cNvSpPr/>
            <p:nvPr/>
          </p:nvSpPr>
          <p:spPr>
            <a:xfrm>
              <a:off x="44180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41" name="Rectangle 1740"/>
            <p:cNvSpPr/>
            <p:nvPr/>
          </p:nvSpPr>
          <p:spPr>
            <a:xfrm>
              <a:off x="42656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42" name="Rectangle 1741"/>
            <p:cNvSpPr/>
            <p:nvPr/>
          </p:nvSpPr>
          <p:spPr>
            <a:xfrm>
              <a:off x="41132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43" name="Rectangle 1742"/>
            <p:cNvSpPr/>
            <p:nvPr/>
          </p:nvSpPr>
          <p:spPr>
            <a:xfrm>
              <a:off x="53324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44" name="Rectangle 1743"/>
            <p:cNvSpPr/>
            <p:nvPr/>
          </p:nvSpPr>
          <p:spPr>
            <a:xfrm>
              <a:off x="45704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45" name="Rectangle 1744"/>
            <p:cNvSpPr/>
            <p:nvPr/>
          </p:nvSpPr>
          <p:spPr>
            <a:xfrm>
              <a:off x="47228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46" name="Rectangle 1745"/>
            <p:cNvSpPr/>
            <p:nvPr/>
          </p:nvSpPr>
          <p:spPr>
            <a:xfrm>
              <a:off x="48752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47" name="Rectangle 1746"/>
            <p:cNvSpPr/>
            <p:nvPr/>
          </p:nvSpPr>
          <p:spPr>
            <a:xfrm>
              <a:off x="50276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48" name="Rectangle 1747"/>
            <p:cNvSpPr/>
            <p:nvPr/>
          </p:nvSpPr>
          <p:spPr>
            <a:xfrm>
              <a:off x="51800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49" name="Rectangle 1748"/>
            <p:cNvSpPr/>
            <p:nvPr/>
          </p:nvSpPr>
          <p:spPr>
            <a:xfrm>
              <a:off x="54848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50" name="Rectangle 1749"/>
            <p:cNvSpPr/>
            <p:nvPr/>
          </p:nvSpPr>
          <p:spPr>
            <a:xfrm>
              <a:off x="59420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51" name="Rectangle 1750"/>
            <p:cNvSpPr/>
            <p:nvPr/>
          </p:nvSpPr>
          <p:spPr>
            <a:xfrm>
              <a:off x="57896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52" name="Rectangle 1751"/>
            <p:cNvSpPr/>
            <p:nvPr/>
          </p:nvSpPr>
          <p:spPr>
            <a:xfrm>
              <a:off x="56372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53" name="Rectangle 1752"/>
            <p:cNvSpPr/>
            <p:nvPr/>
          </p:nvSpPr>
          <p:spPr>
            <a:xfrm>
              <a:off x="68564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54" name="Rectangle 1753"/>
            <p:cNvSpPr/>
            <p:nvPr/>
          </p:nvSpPr>
          <p:spPr>
            <a:xfrm>
              <a:off x="60944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55" name="Rectangle 1754"/>
            <p:cNvSpPr/>
            <p:nvPr/>
          </p:nvSpPr>
          <p:spPr>
            <a:xfrm>
              <a:off x="62468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56" name="Rectangle 1755"/>
            <p:cNvSpPr/>
            <p:nvPr/>
          </p:nvSpPr>
          <p:spPr>
            <a:xfrm>
              <a:off x="63992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57" name="Rectangle 1756"/>
            <p:cNvSpPr/>
            <p:nvPr/>
          </p:nvSpPr>
          <p:spPr>
            <a:xfrm>
              <a:off x="65516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58" name="Rectangle 1757"/>
            <p:cNvSpPr/>
            <p:nvPr/>
          </p:nvSpPr>
          <p:spPr>
            <a:xfrm>
              <a:off x="67040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59" name="Rectangle 1758"/>
            <p:cNvSpPr/>
            <p:nvPr/>
          </p:nvSpPr>
          <p:spPr>
            <a:xfrm>
              <a:off x="70088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60" name="Rectangle 1759"/>
            <p:cNvSpPr/>
            <p:nvPr/>
          </p:nvSpPr>
          <p:spPr>
            <a:xfrm>
              <a:off x="74660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61" name="Rectangle 1760"/>
            <p:cNvSpPr/>
            <p:nvPr/>
          </p:nvSpPr>
          <p:spPr>
            <a:xfrm>
              <a:off x="73136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62" name="Rectangle 1761"/>
            <p:cNvSpPr/>
            <p:nvPr/>
          </p:nvSpPr>
          <p:spPr>
            <a:xfrm>
              <a:off x="71612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63" name="Rectangle 1762"/>
            <p:cNvSpPr/>
            <p:nvPr/>
          </p:nvSpPr>
          <p:spPr>
            <a:xfrm>
              <a:off x="83804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64" name="Rectangle 1763"/>
            <p:cNvSpPr/>
            <p:nvPr/>
          </p:nvSpPr>
          <p:spPr>
            <a:xfrm>
              <a:off x="76184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65" name="Rectangle 1764"/>
            <p:cNvSpPr/>
            <p:nvPr/>
          </p:nvSpPr>
          <p:spPr>
            <a:xfrm>
              <a:off x="77708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66" name="Rectangle 1765"/>
            <p:cNvSpPr/>
            <p:nvPr/>
          </p:nvSpPr>
          <p:spPr>
            <a:xfrm>
              <a:off x="79232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67" name="Rectangle 1766"/>
            <p:cNvSpPr/>
            <p:nvPr/>
          </p:nvSpPr>
          <p:spPr>
            <a:xfrm>
              <a:off x="80756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68" name="Rectangle 1767"/>
            <p:cNvSpPr/>
            <p:nvPr/>
          </p:nvSpPr>
          <p:spPr>
            <a:xfrm>
              <a:off x="82280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69" name="Rectangle 1768"/>
            <p:cNvSpPr/>
            <p:nvPr/>
          </p:nvSpPr>
          <p:spPr>
            <a:xfrm>
              <a:off x="85328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70" name="Rectangle 1769"/>
            <p:cNvSpPr/>
            <p:nvPr/>
          </p:nvSpPr>
          <p:spPr>
            <a:xfrm>
              <a:off x="89900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71" name="Rectangle 1770"/>
            <p:cNvSpPr/>
            <p:nvPr/>
          </p:nvSpPr>
          <p:spPr>
            <a:xfrm>
              <a:off x="88376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72" name="Rectangle 1771"/>
            <p:cNvSpPr/>
            <p:nvPr/>
          </p:nvSpPr>
          <p:spPr>
            <a:xfrm>
              <a:off x="86852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73" name="Rectangle 1772"/>
            <p:cNvSpPr/>
            <p:nvPr/>
          </p:nvSpPr>
          <p:spPr>
            <a:xfrm>
              <a:off x="99044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74" name="Rectangle 1773"/>
            <p:cNvSpPr/>
            <p:nvPr/>
          </p:nvSpPr>
          <p:spPr>
            <a:xfrm>
              <a:off x="91424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75" name="Rectangle 1774"/>
            <p:cNvSpPr/>
            <p:nvPr/>
          </p:nvSpPr>
          <p:spPr>
            <a:xfrm>
              <a:off x="92948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76" name="Rectangle 1775"/>
            <p:cNvSpPr/>
            <p:nvPr/>
          </p:nvSpPr>
          <p:spPr>
            <a:xfrm>
              <a:off x="94472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77" name="Rectangle 1776"/>
            <p:cNvSpPr/>
            <p:nvPr/>
          </p:nvSpPr>
          <p:spPr>
            <a:xfrm>
              <a:off x="95996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78" name="Rectangle 1777"/>
            <p:cNvSpPr/>
            <p:nvPr/>
          </p:nvSpPr>
          <p:spPr>
            <a:xfrm>
              <a:off x="97520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79" name="Rectangle 1778"/>
            <p:cNvSpPr/>
            <p:nvPr/>
          </p:nvSpPr>
          <p:spPr>
            <a:xfrm>
              <a:off x="100568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80" name="Rectangle 1779"/>
            <p:cNvSpPr/>
            <p:nvPr/>
          </p:nvSpPr>
          <p:spPr>
            <a:xfrm>
              <a:off x="105140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81" name="Rectangle 1780"/>
            <p:cNvSpPr/>
            <p:nvPr/>
          </p:nvSpPr>
          <p:spPr>
            <a:xfrm>
              <a:off x="103616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82" name="Rectangle 1781"/>
            <p:cNvSpPr/>
            <p:nvPr/>
          </p:nvSpPr>
          <p:spPr>
            <a:xfrm>
              <a:off x="102092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83" name="Rectangle 1782"/>
            <p:cNvSpPr/>
            <p:nvPr/>
          </p:nvSpPr>
          <p:spPr>
            <a:xfrm>
              <a:off x="114284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84" name="Rectangle 1783"/>
            <p:cNvSpPr/>
            <p:nvPr/>
          </p:nvSpPr>
          <p:spPr>
            <a:xfrm>
              <a:off x="106664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85" name="Rectangle 1784"/>
            <p:cNvSpPr/>
            <p:nvPr/>
          </p:nvSpPr>
          <p:spPr>
            <a:xfrm>
              <a:off x="108188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86" name="Rectangle 1785"/>
            <p:cNvSpPr/>
            <p:nvPr/>
          </p:nvSpPr>
          <p:spPr>
            <a:xfrm>
              <a:off x="109712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87" name="Rectangle 1786"/>
            <p:cNvSpPr/>
            <p:nvPr/>
          </p:nvSpPr>
          <p:spPr>
            <a:xfrm>
              <a:off x="111236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88" name="Rectangle 1787"/>
            <p:cNvSpPr/>
            <p:nvPr/>
          </p:nvSpPr>
          <p:spPr>
            <a:xfrm>
              <a:off x="11276012" y="3429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89" name="Rectangle 1788"/>
            <p:cNvSpPr/>
            <p:nvPr/>
          </p:nvSpPr>
          <p:spPr>
            <a:xfrm>
              <a:off x="39608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90" name="Rectangle 1789"/>
            <p:cNvSpPr/>
            <p:nvPr/>
          </p:nvSpPr>
          <p:spPr>
            <a:xfrm>
              <a:off x="44180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91" name="Rectangle 1790"/>
            <p:cNvSpPr/>
            <p:nvPr/>
          </p:nvSpPr>
          <p:spPr>
            <a:xfrm>
              <a:off x="42656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92" name="Rectangle 1791"/>
            <p:cNvSpPr/>
            <p:nvPr/>
          </p:nvSpPr>
          <p:spPr>
            <a:xfrm>
              <a:off x="41132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93" name="Rectangle 1792"/>
            <p:cNvSpPr/>
            <p:nvPr/>
          </p:nvSpPr>
          <p:spPr>
            <a:xfrm>
              <a:off x="53324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94" name="Rectangle 1793"/>
            <p:cNvSpPr/>
            <p:nvPr/>
          </p:nvSpPr>
          <p:spPr>
            <a:xfrm>
              <a:off x="45704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95" name="Rectangle 1794"/>
            <p:cNvSpPr/>
            <p:nvPr/>
          </p:nvSpPr>
          <p:spPr>
            <a:xfrm>
              <a:off x="47228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96" name="Rectangle 1795"/>
            <p:cNvSpPr/>
            <p:nvPr/>
          </p:nvSpPr>
          <p:spPr>
            <a:xfrm>
              <a:off x="48752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97" name="Rectangle 1796"/>
            <p:cNvSpPr/>
            <p:nvPr/>
          </p:nvSpPr>
          <p:spPr>
            <a:xfrm>
              <a:off x="50276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98" name="Rectangle 1797"/>
            <p:cNvSpPr/>
            <p:nvPr/>
          </p:nvSpPr>
          <p:spPr>
            <a:xfrm>
              <a:off x="51800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99" name="Rectangle 1798"/>
            <p:cNvSpPr/>
            <p:nvPr/>
          </p:nvSpPr>
          <p:spPr>
            <a:xfrm>
              <a:off x="54848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00" name="Rectangle 1799"/>
            <p:cNvSpPr/>
            <p:nvPr/>
          </p:nvSpPr>
          <p:spPr>
            <a:xfrm>
              <a:off x="59420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01" name="Rectangle 1800"/>
            <p:cNvSpPr/>
            <p:nvPr/>
          </p:nvSpPr>
          <p:spPr>
            <a:xfrm>
              <a:off x="57896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02" name="Rectangle 1801"/>
            <p:cNvSpPr/>
            <p:nvPr/>
          </p:nvSpPr>
          <p:spPr>
            <a:xfrm>
              <a:off x="56372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03" name="Rectangle 1802"/>
            <p:cNvSpPr/>
            <p:nvPr/>
          </p:nvSpPr>
          <p:spPr>
            <a:xfrm>
              <a:off x="68564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04" name="Rectangle 1803"/>
            <p:cNvSpPr/>
            <p:nvPr/>
          </p:nvSpPr>
          <p:spPr>
            <a:xfrm>
              <a:off x="60944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05" name="Rectangle 1804"/>
            <p:cNvSpPr/>
            <p:nvPr/>
          </p:nvSpPr>
          <p:spPr>
            <a:xfrm>
              <a:off x="62468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06" name="Rectangle 1805"/>
            <p:cNvSpPr/>
            <p:nvPr/>
          </p:nvSpPr>
          <p:spPr>
            <a:xfrm>
              <a:off x="63992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07" name="Rectangle 1806"/>
            <p:cNvSpPr/>
            <p:nvPr/>
          </p:nvSpPr>
          <p:spPr>
            <a:xfrm>
              <a:off x="65516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08" name="Rectangle 1807"/>
            <p:cNvSpPr/>
            <p:nvPr/>
          </p:nvSpPr>
          <p:spPr>
            <a:xfrm>
              <a:off x="67040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09" name="Rectangle 1808"/>
            <p:cNvSpPr/>
            <p:nvPr/>
          </p:nvSpPr>
          <p:spPr>
            <a:xfrm>
              <a:off x="70088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10" name="Rectangle 1809"/>
            <p:cNvSpPr/>
            <p:nvPr/>
          </p:nvSpPr>
          <p:spPr>
            <a:xfrm>
              <a:off x="74660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11" name="Rectangle 1810"/>
            <p:cNvSpPr/>
            <p:nvPr/>
          </p:nvSpPr>
          <p:spPr>
            <a:xfrm>
              <a:off x="73136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12" name="Rectangle 1811"/>
            <p:cNvSpPr/>
            <p:nvPr/>
          </p:nvSpPr>
          <p:spPr>
            <a:xfrm>
              <a:off x="71612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13" name="Rectangle 1812"/>
            <p:cNvSpPr/>
            <p:nvPr/>
          </p:nvSpPr>
          <p:spPr>
            <a:xfrm>
              <a:off x="83804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14" name="Rectangle 1813"/>
            <p:cNvSpPr/>
            <p:nvPr/>
          </p:nvSpPr>
          <p:spPr>
            <a:xfrm>
              <a:off x="76184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15" name="Rectangle 1814"/>
            <p:cNvSpPr/>
            <p:nvPr/>
          </p:nvSpPr>
          <p:spPr>
            <a:xfrm>
              <a:off x="77708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16" name="Rectangle 1815"/>
            <p:cNvSpPr/>
            <p:nvPr/>
          </p:nvSpPr>
          <p:spPr>
            <a:xfrm>
              <a:off x="79232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17" name="Rectangle 1816"/>
            <p:cNvSpPr/>
            <p:nvPr/>
          </p:nvSpPr>
          <p:spPr>
            <a:xfrm>
              <a:off x="80756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18" name="Rectangle 1817"/>
            <p:cNvSpPr/>
            <p:nvPr/>
          </p:nvSpPr>
          <p:spPr>
            <a:xfrm>
              <a:off x="82280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19" name="Rectangle 1818"/>
            <p:cNvSpPr/>
            <p:nvPr/>
          </p:nvSpPr>
          <p:spPr>
            <a:xfrm>
              <a:off x="85328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20" name="Rectangle 1819"/>
            <p:cNvSpPr/>
            <p:nvPr/>
          </p:nvSpPr>
          <p:spPr>
            <a:xfrm>
              <a:off x="89900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21" name="Rectangle 1820"/>
            <p:cNvSpPr/>
            <p:nvPr/>
          </p:nvSpPr>
          <p:spPr>
            <a:xfrm>
              <a:off x="88376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22" name="Rectangle 1821"/>
            <p:cNvSpPr/>
            <p:nvPr/>
          </p:nvSpPr>
          <p:spPr>
            <a:xfrm>
              <a:off x="86852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23" name="Rectangle 1822"/>
            <p:cNvSpPr/>
            <p:nvPr/>
          </p:nvSpPr>
          <p:spPr>
            <a:xfrm>
              <a:off x="99044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24" name="Rectangle 1823"/>
            <p:cNvSpPr/>
            <p:nvPr/>
          </p:nvSpPr>
          <p:spPr>
            <a:xfrm>
              <a:off x="91424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25" name="Rectangle 1824"/>
            <p:cNvSpPr/>
            <p:nvPr/>
          </p:nvSpPr>
          <p:spPr>
            <a:xfrm>
              <a:off x="92948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26" name="Rectangle 1825"/>
            <p:cNvSpPr/>
            <p:nvPr/>
          </p:nvSpPr>
          <p:spPr>
            <a:xfrm>
              <a:off x="94472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27" name="Rectangle 1826"/>
            <p:cNvSpPr/>
            <p:nvPr/>
          </p:nvSpPr>
          <p:spPr>
            <a:xfrm>
              <a:off x="95996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28" name="Rectangle 1827"/>
            <p:cNvSpPr/>
            <p:nvPr/>
          </p:nvSpPr>
          <p:spPr>
            <a:xfrm>
              <a:off x="97520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29" name="Rectangle 1828"/>
            <p:cNvSpPr/>
            <p:nvPr/>
          </p:nvSpPr>
          <p:spPr>
            <a:xfrm>
              <a:off x="100568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30" name="Rectangle 1829"/>
            <p:cNvSpPr/>
            <p:nvPr/>
          </p:nvSpPr>
          <p:spPr>
            <a:xfrm>
              <a:off x="105140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31" name="Rectangle 1830"/>
            <p:cNvSpPr/>
            <p:nvPr/>
          </p:nvSpPr>
          <p:spPr>
            <a:xfrm>
              <a:off x="103616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32" name="Rectangle 1831"/>
            <p:cNvSpPr/>
            <p:nvPr/>
          </p:nvSpPr>
          <p:spPr>
            <a:xfrm>
              <a:off x="102092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33" name="Rectangle 1832"/>
            <p:cNvSpPr/>
            <p:nvPr/>
          </p:nvSpPr>
          <p:spPr>
            <a:xfrm>
              <a:off x="114284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34" name="Rectangle 1833"/>
            <p:cNvSpPr/>
            <p:nvPr/>
          </p:nvSpPr>
          <p:spPr>
            <a:xfrm>
              <a:off x="106664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35" name="Rectangle 1834"/>
            <p:cNvSpPr/>
            <p:nvPr/>
          </p:nvSpPr>
          <p:spPr>
            <a:xfrm>
              <a:off x="108188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36" name="Rectangle 1835"/>
            <p:cNvSpPr/>
            <p:nvPr/>
          </p:nvSpPr>
          <p:spPr>
            <a:xfrm>
              <a:off x="109712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37" name="Rectangle 1836"/>
            <p:cNvSpPr/>
            <p:nvPr/>
          </p:nvSpPr>
          <p:spPr>
            <a:xfrm>
              <a:off x="111236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38" name="Rectangle 1837"/>
            <p:cNvSpPr/>
            <p:nvPr/>
          </p:nvSpPr>
          <p:spPr>
            <a:xfrm>
              <a:off x="11276012" y="3657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39" name="Rectangle 1838"/>
            <p:cNvSpPr/>
            <p:nvPr/>
          </p:nvSpPr>
          <p:spPr>
            <a:xfrm>
              <a:off x="39608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40" name="Rectangle 1839"/>
            <p:cNvSpPr/>
            <p:nvPr/>
          </p:nvSpPr>
          <p:spPr>
            <a:xfrm>
              <a:off x="44180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41" name="Rectangle 1840"/>
            <p:cNvSpPr/>
            <p:nvPr/>
          </p:nvSpPr>
          <p:spPr>
            <a:xfrm>
              <a:off x="42656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42" name="Rectangle 1841"/>
            <p:cNvSpPr/>
            <p:nvPr/>
          </p:nvSpPr>
          <p:spPr>
            <a:xfrm>
              <a:off x="41132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43" name="Rectangle 1842"/>
            <p:cNvSpPr/>
            <p:nvPr/>
          </p:nvSpPr>
          <p:spPr>
            <a:xfrm>
              <a:off x="53324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44" name="Rectangle 1843"/>
            <p:cNvSpPr/>
            <p:nvPr/>
          </p:nvSpPr>
          <p:spPr>
            <a:xfrm>
              <a:off x="45704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45" name="Rectangle 1844"/>
            <p:cNvSpPr/>
            <p:nvPr/>
          </p:nvSpPr>
          <p:spPr>
            <a:xfrm>
              <a:off x="47228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46" name="Rectangle 1845"/>
            <p:cNvSpPr/>
            <p:nvPr/>
          </p:nvSpPr>
          <p:spPr>
            <a:xfrm>
              <a:off x="48752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47" name="Rectangle 1846"/>
            <p:cNvSpPr/>
            <p:nvPr/>
          </p:nvSpPr>
          <p:spPr>
            <a:xfrm>
              <a:off x="50276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48" name="Rectangle 1847"/>
            <p:cNvSpPr/>
            <p:nvPr/>
          </p:nvSpPr>
          <p:spPr>
            <a:xfrm>
              <a:off x="51800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49" name="Rectangle 1848"/>
            <p:cNvSpPr/>
            <p:nvPr/>
          </p:nvSpPr>
          <p:spPr>
            <a:xfrm>
              <a:off x="54848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50" name="Rectangle 1849"/>
            <p:cNvSpPr/>
            <p:nvPr/>
          </p:nvSpPr>
          <p:spPr>
            <a:xfrm>
              <a:off x="59420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51" name="Rectangle 1850"/>
            <p:cNvSpPr/>
            <p:nvPr/>
          </p:nvSpPr>
          <p:spPr>
            <a:xfrm>
              <a:off x="57896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52" name="Rectangle 1851"/>
            <p:cNvSpPr/>
            <p:nvPr/>
          </p:nvSpPr>
          <p:spPr>
            <a:xfrm>
              <a:off x="56372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53" name="Rectangle 1852"/>
            <p:cNvSpPr/>
            <p:nvPr/>
          </p:nvSpPr>
          <p:spPr>
            <a:xfrm>
              <a:off x="68564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54" name="Rectangle 1853"/>
            <p:cNvSpPr/>
            <p:nvPr/>
          </p:nvSpPr>
          <p:spPr>
            <a:xfrm>
              <a:off x="60944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55" name="Rectangle 1854"/>
            <p:cNvSpPr/>
            <p:nvPr/>
          </p:nvSpPr>
          <p:spPr>
            <a:xfrm>
              <a:off x="62468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56" name="Rectangle 1855"/>
            <p:cNvSpPr/>
            <p:nvPr/>
          </p:nvSpPr>
          <p:spPr>
            <a:xfrm>
              <a:off x="63992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57" name="Rectangle 1856"/>
            <p:cNvSpPr/>
            <p:nvPr/>
          </p:nvSpPr>
          <p:spPr>
            <a:xfrm>
              <a:off x="65516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58" name="Rectangle 1857"/>
            <p:cNvSpPr/>
            <p:nvPr/>
          </p:nvSpPr>
          <p:spPr>
            <a:xfrm>
              <a:off x="67040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59" name="Rectangle 1858"/>
            <p:cNvSpPr/>
            <p:nvPr/>
          </p:nvSpPr>
          <p:spPr>
            <a:xfrm>
              <a:off x="70088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60" name="Rectangle 1859"/>
            <p:cNvSpPr/>
            <p:nvPr/>
          </p:nvSpPr>
          <p:spPr>
            <a:xfrm>
              <a:off x="74660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61" name="Rectangle 1860"/>
            <p:cNvSpPr/>
            <p:nvPr/>
          </p:nvSpPr>
          <p:spPr>
            <a:xfrm>
              <a:off x="73136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62" name="Rectangle 1861"/>
            <p:cNvSpPr/>
            <p:nvPr/>
          </p:nvSpPr>
          <p:spPr>
            <a:xfrm>
              <a:off x="71612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63" name="Rectangle 1862"/>
            <p:cNvSpPr/>
            <p:nvPr/>
          </p:nvSpPr>
          <p:spPr>
            <a:xfrm>
              <a:off x="83804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64" name="Rectangle 1863"/>
            <p:cNvSpPr/>
            <p:nvPr/>
          </p:nvSpPr>
          <p:spPr>
            <a:xfrm>
              <a:off x="76184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65" name="Rectangle 1864"/>
            <p:cNvSpPr/>
            <p:nvPr/>
          </p:nvSpPr>
          <p:spPr>
            <a:xfrm>
              <a:off x="77708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66" name="Rectangle 1865"/>
            <p:cNvSpPr/>
            <p:nvPr/>
          </p:nvSpPr>
          <p:spPr>
            <a:xfrm>
              <a:off x="79232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67" name="Rectangle 1866"/>
            <p:cNvSpPr/>
            <p:nvPr/>
          </p:nvSpPr>
          <p:spPr>
            <a:xfrm>
              <a:off x="80756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68" name="Rectangle 1867"/>
            <p:cNvSpPr/>
            <p:nvPr/>
          </p:nvSpPr>
          <p:spPr>
            <a:xfrm>
              <a:off x="82280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69" name="Rectangle 1868"/>
            <p:cNvSpPr/>
            <p:nvPr/>
          </p:nvSpPr>
          <p:spPr>
            <a:xfrm>
              <a:off x="85328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70" name="Rectangle 1869"/>
            <p:cNvSpPr/>
            <p:nvPr/>
          </p:nvSpPr>
          <p:spPr>
            <a:xfrm>
              <a:off x="89900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71" name="Rectangle 1870"/>
            <p:cNvSpPr/>
            <p:nvPr/>
          </p:nvSpPr>
          <p:spPr>
            <a:xfrm>
              <a:off x="88376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72" name="Rectangle 1871"/>
            <p:cNvSpPr/>
            <p:nvPr/>
          </p:nvSpPr>
          <p:spPr>
            <a:xfrm>
              <a:off x="86852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73" name="Rectangle 1872"/>
            <p:cNvSpPr/>
            <p:nvPr/>
          </p:nvSpPr>
          <p:spPr>
            <a:xfrm>
              <a:off x="99044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74" name="Rectangle 1873"/>
            <p:cNvSpPr/>
            <p:nvPr/>
          </p:nvSpPr>
          <p:spPr>
            <a:xfrm>
              <a:off x="91424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75" name="Rectangle 1874"/>
            <p:cNvSpPr/>
            <p:nvPr/>
          </p:nvSpPr>
          <p:spPr>
            <a:xfrm>
              <a:off x="92948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76" name="Rectangle 1875"/>
            <p:cNvSpPr/>
            <p:nvPr/>
          </p:nvSpPr>
          <p:spPr>
            <a:xfrm>
              <a:off x="94472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77" name="Rectangle 1876"/>
            <p:cNvSpPr/>
            <p:nvPr/>
          </p:nvSpPr>
          <p:spPr>
            <a:xfrm>
              <a:off x="95996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78" name="Rectangle 1877"/>
            <p:cNvSpPr/>
            <p:nvPr/>
          </p:nvSpPr>
          <p:spPr>
            <a:xfrm>
              <a:off x="97520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79" name="Rectangle 1878"/>
            <p:cNvSpPr/>
            <p:nvPr/>
          </p:nvSpPr>
          <p:spPr>
            <a:xfrm>
              <a:off x="100568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80" name="Rectangle 1879"/>
            <p:cNvSpPr/>
            <p:nvPr/>
          </p:nvSpPr>
          <p:spPr>
            <a:xfrm>
              <a:off x="105140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81" name="Rectangle 1880"/>
            <p:cNvSpPr/>
            <p:nvPr/>
          </p:nvSpPr>
          <p:spPr>
            <a:xfrm>
              <a:off x="103616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82" name="Rectangle 1881"/>
            <p:cNvSpPr/>
            <p:nvPr/>
          </p:nvSpPr>
          <p:spPr>
            <a:xfrm>
              <a:off x="102092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83" name="Rectangle 1882"/>
            <p:cNvSpPr/>
            <p:nvPr/>
          </p:nvSpPr>
          <p:spPr>
            <a:xfrm>
              <a:off x="114284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84" name="Rectangle 1883"/>
            <p:cNvSpPr/>
            <p:nvPr/>
          </p:nvSpPr>
          <p:spPr>
            <a:xfrm>
              <a:off x="106664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85" name="Rectangle 1884"/>
            <p:cNvSpPr/>
            <p:nvPr/>
          </p:nvSpPr>
          <p:spPr>
            <a:xfrm>
              <a:off x="108188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86" name="Rectangle 1885"/>
            <p:cNvSpPr/>
            <p:nvPr/>
          </p:nvSpPr>
          <p:spPr>
            <a:xfrm>
              <a:off x="109712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87" name="Rectangle 1886"/>
            <p:cNvSpPr/>
            <p:nvPr/>
          </p:nvSpPr>
          <p:spPr>
            <a:xfrm>
              <a:off x="111236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88" name="Rectangle 1887"/>
            <p:cNvSpPr/>
            <p:nvPr/>
          </p:nvSpPr>
          <p:spPr>
            <a:xfrm>
              <a:off x="11276012" y="3886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89" name="Rectangle 1888"/>
            <p:cNvSpPr/>
            <p:nvPr/>
          </p:nvSpPr>
          <p:spPr>
            <a:xfrm>
              <a:off x="39608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90" name="Rectangle 1889"/>
            <p:cNvSpPr/>
            <p:nvPr/>
          </p:nvSpPr>
          <p:spPr>
            <a:xfrm>
              <a:off x="44180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91" name="Rectangle 1890"/>
            <p:cNvSpPr/>
            <p:nvPr/>
          </p:nvSpPr>
          <p:spPr>
            <a:xfrm>
              <a:off x="42656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92" name="Rectangle 1891"/>
            <p:cNvSpPr/>
            <p:nvPr/>
          </p:nvSpPr>
          <p:spPr>
            <a:xfrm>
              <a:off x="41132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93" name="Rectangle 1892"/>
            <p:cNvSpPr/>
            <p:nvPr/>
          </p:nvSpPr>
          <p:spPr>
            <a:xfrm>
              <a:off x="53324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94" name="Rectangle 1893"/>
            <p:cNvSpPr/>
            <p:nvPr/>
          </p:nvSpPr>
          <p:spPr>
            <a:xfrm>
              <a:off x="45704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95" name="Rectangle 1894"/>
            <p:cNvSpPr/>
            <p:nvPr/>
          </p:nvSpPr>
          <p:spPr>
            <a:xfrm>
              <a:off x="47228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96" name="Rectangle 1895"/>
            <p:cNvSpPr/>
            <p:nvPr/>
          </p:nvSpPr>
          <p:spPr>
            <a:xfrm>
              <a:off x="48752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97" name="Rectangle 1896"/>
            <p:cNvSpPr/>
            <p:nvPr/>
          </p:nvSpPr>
          <p:spPr>
            <a:xfrm>
              <a:off x="50276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98" name="Rectangle 1897"/>
            <p:cNvSpPr/>
            <p:nvPr/>
          </p:nvSpPr>
          <p:spPr>
            <a:xfrm>
              <a:off x="51800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99" name="Rectangle 1898"/>
            <p:cNvSpPr/>
            <p:nvPr/>
          </p:nvSpPr>
          <p:spPr>
            <a:xfrm>
              <a:off x="54848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00" name="Rectangle 1899"/>
            <p:cNvSpPr/>
            <p:nvPr/>
          </p:nvSpPr>
          <p:spPr>
            <a:xfrm>
              <a:off x="59420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01" name="Rectangle 1900"/>
            <p:cNvSpPr/>
            <p:nvPr/>
          </p:nvSpPr>
          <p:spPr>
            <a:xfrm>
              <a:off x="57896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02" name="Rectangle 1901"/>
            <p:cNvSpPr/>
            <p:nvPr/>
          </p:nvSpPr>
          <p:spPr>
            <a:xfrm>
              <a:off x="56372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03" name="Rectangle 1902"/>
            <p:cNvSpPr/>
            <p:nvPr/>
          </p:nvSpPr>
          <p:spPr>
            <a:xfrm>
              <a:off x="68564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04" name="Rectangle 1903"/>
            <p:cNvSpPr/>
            <p:nvPr/>
          </p:nvSpPr>
          <p:spPr>
            <a:xfrm>
              <a:off x="60944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05" name="Rectangle 1904"/>
            <p:cNvSpPr/>
            <p:nvPr/>
          </p:nvSpPr>
          <p:spPr>
            <a:xfrm>
              <a:off x="62468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06" name="Rectangle 1905"/>
            <p:cNvSpPr/>
            <p:nvPr/>
          </p:nvSpPr>
          <p:spPr>
            <a:xfrm>
              <a:off x="63992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07" name="Rectangle 1906"/>
            <p:cNvSpPr/>
            <p:nvPr/>
          </p:nvSpPr>
          <p:spPr>
            <a:xfrm>
              <a:off x="65516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08" name="Rectangle 1907"/>
            <p:cNvSpPr/>
            <p:nvPr/>
          </p:nvSpPr>
          <p:spPr>
            <a:xfrm>
              <a:off x="67040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09" name="Rectangle 1908"/>
            <p:cNvSpPr/>
            <p:nvPr/>
          </p:nvSpPr>
          <p:spPr>
            <a:xfrm>
              <a:off x="70088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10" name="Rectangle 1909"/>
            <p:cNvSpPr/>
            <p:nvPr/>
          </p:nvSpPr>
          <p:spPr>
            <a:xfrm>
              <a:off x="74660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11" name="Rectangle 1910"/>
            <p:cNvSpPr/>
            <p:nvPr/>
          </p:nvSpPr>
          <p:spPr>
            <a:xfrm>
              <a:off x="73136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12" name="Rectangle 1911"/>
            <p:cNvSpPr/>
            <p:nvPr/>
          </p:nvSpPr>
          <p:spPr>
            <a:xfrm>
              <a:off x="71612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13" name="Rectangle 1912"/>
            <p:cNvSpPr/>
            <p:nvPr/>
          </p:nvSpPr>
          <p:spPr>
            <a:xfrm>
              <a:off x="83804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14" name="Rectangle 1913"/>
            <p:cNvSpPr/>
            <p:nvPr/>
          </p:nvSpPr>
          <p:spPr>
            <a:xfrm>
              <a:off x="76184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15" name="Rectangle 1914"/>
            <p:cNvSpPr/>
            <p:nvPr/>
          </p:nvSpPr>
          <p:spPr>
            <a:xfrm>
              <a:off x="77708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16" name="Rectangle 1915"/>
            <p:cNvSpPr/>
            <p:nvPr/>
          </p:nvSpPr>
          <p:spPr>
            <a:xfrm>
              <a:off x="79232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17" name="Rectangle 1916"/>
            <p:cNvSpPr/>
            <p:nvPr/>
          </p:nvSpPr>
          <p:spPr>
            <a:xfrm>
              <a:off x="80756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18" name="Rectangle 1917"/>
            <p:cNvSpPr/>
            <p:nvPr/>
          </p:nvSpPr>
          <p:spPr>
            <a:xfrm>
              <a:off x="82280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19" name="Rectangle 1918"/>
            <p:cNvSpPr/>
            <p:nvPr/>
          </p:nvSpPr>
          <p:spPr>
            <a:xfrm>
              <a:off x="85328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20" name="Rectangle 1919"/>
            <p:cNvSpPr/>
            <p:nvPr/>
          </p:nvSpPr>
          <p:spPr>
            <a:xfrm>
              <a:off x="89900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21" name="Rectangle 1920"/>
            <p:cNvSpPr/>
            <p:nvPr/>
          </p:nvSpPr>
          <p:spPr>
            <a:xfrm>
              <a:off x="88376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22" name="Rectangle 1921"/>
            <p:cNvSpPr/>
            <p:nvPr/>
          </p:nvSpPr>
          <p:spPr>
            <a:xfrm>
              <a:off x="86852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23" name="Rectangle 1922"/>
            <p:cNvSpPr/>
            <p:nvPr/>
          </p:nvSpPr>
          <p:spPr>
            <a:xfrm>
              <a:off x="99044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24" name="Rectangle 1923"/>
            <p:cNvSpPr/>
            <p:nvPr/>
          </p:nvSpPr>
          <p:spPr>
            <a:xfrm>
              <a:off x="91424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25" name="Rectangle 1924"/>
            <p:cNvSpPr/>
            <p:nvPr/>
          </p:nvSpPr>
          <p:spPr>
            <a:xfrm>
              <a:off x="92948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26" name="Rectangle 1925"/>
            <p:cNvSpPr/>
            <p:nvPr/>
          </p:nvSpPr>
          <p:spPr>
            <a:xfrm>
              <a:off x="94472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27" name="Rectangle 1926"/>
            <p:cNvSpPr/>
            <p:nvPr/>
          </p:nvSpPr>
          <p:spPr>
            <a:xfrm>
              <a:off x="95996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28" name="Rectangle 1927"/>
            <p:cNvSpPr/>
            <p:nvPr/>
          </p:nvSpPr>
          <p:spPr>
            <a:xfrm>
              <a:off x="97520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29" name="Rectangle 1928"/>
            <p:cNvSpPr/>
            <p:nvPr/>
          </p:nvSpPr>
          <p:spPr>
            <a:xfrm>
              <a:off x="100568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30" name="Rectangle 1929"/>
            <p:cNvSpPr/>
            <p:nvPr/>
          </p:nvSpPr>
          <p:spPr>
            <a:xfrm>
              <a:off x="105140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31" name="Rectangle 1930"/>
            <p:cNvSpPr/>
            <p:nvPr/>
          </p:nvSpPr>
          <p:spPr>
            <a:xfrm>
              <a:off x="103616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32" name="Rectangle 1931"/>
            <p:cNvSpPr/>
            <p:nvPr/>
          </p:nvSpPr>
          <p:spPr>
            <a:xfrm>
              <a:off x="102092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33" name="Rectangle 1932"/>
            <p:cNvSpPr/>
            <p:nvPr/>
          </p:nvSpPr>
          <p:spPr>
            <a:xfrm>
              <a:off x="114284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34" name="Rectangle 1933"/>
            <p:cNvSpPr/>
            <p:nvPr/>
          </p:nvSpPr>
          <p:spPr>
            <a:xfrm>
              <a:off x="106664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35" name="Rectangle 1934"/>
            <p:cNvSpPr/>
            <p:nvPr/>
          </p:nvSpPr>
          <p:spPr>
            <a:xfrm>
              <a:off x="108188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36" name="Rectangle 1935"/>
            <p:cNvSpPr/>
            <p:nvPr/>
          </p:nvSpPr>
          <p:spPr>
            <a:xfrm>
              <a:off x="109712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37" name="Rectangle 1936"/>
            <p:cNvSpPr/>
            <p:nvPr/>
          </p:nvSpPr>
          <p:spPr>
            <a:xfrm>
              <a:off x="111236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38" name="Rectangle 1937"/>
            <p:cNvSpPr/>
            <p:nvPr/>
          </p:nvSpPr>
          <p:spPr>
            <a:xfrm>
              <a:off x="11276012" y="4114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39" name="Rectangle 1938"/>
            <p:cNvSpPr/>
            <p:nvPr/>
          </p:nvSpPr>
          <p:spPr>
            <a:xfrm>
              <a:off x="39608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40" name="Rectangle 1939"/>
            <p:cNvSpPr/>
            <p:nvPr/>
          </p:nvSpPr>
          <p:spPr>
            <a:xfrm>
              <a:off x="44180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41" name="Rectangle 1940"/>
            <p:cNvSpPr/>
            <p:nvPr/>
          </p:nvSpPr>
          <p:spPr>
            <a:xfrm>
              <a:off x="42656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42" name="Rectangle 1941"/>
            <p:cNvSpPr/>
            <p:nvPr/>
          </p:nvSpPr>
          <p:spPr>
            <a:xfrm>
              <a:off x="41132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43" name="Rectangle 1942"/>
            <p:cNvSpPr/>
            <p:nvPr/>
          </p:nvSpPr>
          <p:spPr>
            <a:xfrm>
              <a:off x="53324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44" name="Rectangle 1943"/>
            <p:cNvSpPr/>
            <p:nvPr/>
          </p:nvSpPr>
          <p:spPr>
            <a:xfrm>
              <a:off x="45704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45" name="Rectangle 1944"/>
            <p:cNvSpPr/>
            <p:nvPr/>
          </p:nvSpPr>
          <p:spPr>
            <a:xfrm>
              <a:off x="47228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46" name="Rectangle 1945"/>
            <p:cNvSpPr/>
            <p:nvPr/>
          </p:nvSpPr>
          <p:spPr>
            <a:xfrm>
              <a:off x="48752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47" name="Rectangle 1946"/>
            <p:cNvSpPr/>
            <p:nvPr/>
          </p:nvSpPr>
          <p:spPr>
            <a:xfrm>
              <a:off x="50276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48" name="Rectangle 1947"/>
            <p:cNvSpPr/>
            <p:nvPr/>
          </p:nvSpPr>
          <p:spPr>
            <a:xfrm>
              <a:off x="51800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49" name="Rectangle 1948"/>
            <p:cNvSpPr/>
            <p:nvPr/>
          </p:nvSpPr>
          <p:spPr>
            <a:xfrm>
              <a:off x="54848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50" name="Rectangle 1949"/>
            <p:cNvSpPr/>
            <p:nvPr/>
          </p:nvSpPr>
          <p:spPr>
            <a:xfrm>
              <a:off x="59420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51" name="Rectangle 1950"/>
            <p:cNvSpPr/>
            <p:nvPr/>
          </p:nvSpPr>
          <p:spPr>
            <a:xfrm>
              <a:off x="57896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52" name="Rectangle 1951"/>
            <p:cNvSpPr/>
            <p:nvPr/>
          </p:nvSpPr>
          <p:spPr>
            <a:xfrm>
              <a:off x="56372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53" name="Rectangle 1952"/>
            <p:cNvSpPr/>
            <p:nvPr/>
          </p:nvSpPr>
          <p:spPr>
            <a:xfrm>
              <a:off x="68564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54" name="Rectangle 1953"/>
            <p:cNvSpPr/>
            <p:nvPr/>
          </p:nvSpPr>
          <p:spPr>
            <a:xfrm>
              <a:off x="60944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55" name="Rectangle 1954"/>
            <p:cNvSpPr/>
            <p:nvPr/>
          </p:nvSpPr>
          <p:spPr>
            <a:xfrm>
              <a:off x="62468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56" name="Rectangle 1955"/>
            <p:cNvSpPr/>
            <p:nvPr/>
          </p:nvSpPr>
          <p:spPr>
            <a:xfrm>
              <a:off x="63992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57" name="Rectangle 1956"/>
            <p:cNvSpPr/>
            <p:nvPr/>
          </p:nvSpPr>
          <p:spPr>
            <a:xfrm>
              <a:off x="65516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58" name="Rectangle 1957"/>
            <p:cNvSpPr/>
            <p:nvPr/>
          </p:nvSpPr>
          <p:spPr>
            <a:xfrm>
              <a:off x="67040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59" name="Rectangle 1958"/>
            <p:cNvSpPr/>
            <p:nvPr/>
          </p:nvSpPr>
          <p:spPr>
            <a:xfrm>
              <a:off x="70088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60" name="Rectangle 1959"/>
            <p:cNvSpPr/>
            <p:nvPr/>
          </p:nvSpPr>
          <p:spPr>
            <a:xfrm>
              <a:off x="74660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61" name="Rectangle 1960"/>
            <p:cNvSpPr/>
            <p:nvPr/>
          </p:nvSpPr>
          <p:spPr>
            <a:xfrm>
              <a:off x="73136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62" name="Rectangle 1961"/>
            <p:cNvSpPr/>
            <p:nvPr/>
          </p:nvSpPr>
          <p:spPr>
            <a:xfrm>
              <a:off x="71612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63" name="Rectangle 1962"/>
            <p:cNvSpPr/>
            <p:nvPr/>
          </p:nvSpPr>
          <p:spPr>
            <a:xfrm>
              <a:off x="83804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64" name="Rectangle 1963"/>
            <p:cNvSpPr/>
            <p:nvPr/>
          </p:nvSpPr>
          <p:spPr>
            <a:xfrm>
              <a:off x="76184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65" name="Rectangle 1964"/>
            <p:cNvSpPr/>
            <p:nvPr/>
          </p:nvSpPr>
          <p:spPr>
            <a:xfrm>
              <a:off x="77708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66" name="Rectangle 1965"/>
            <p:cNvSpPr/>
            <p:nvPr/>
          </p:nvSpPr>
          <p:spPr>
            <a:xfrm>
              <a:off x="79232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67" name="Rectangle 1966"/>
            <p:cNvSpPr/>
            <p:nvPr/>
          </p:nvSpPr>
          <p:spPr>
            <a:xfrm>
              <a:off x="80756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68" name="Rectangle 1967"/>
            <p:cNvSpPr/>
            <p:nvPr/>
          </p:nvSpPr>
          <p:spPr>
            <a:xfrm>
              <a:off x="82280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69" name="Rectangle 1968"/>
            <p:cNvSpPr/>
            <p:nvPr/>
          </p:nvSpPr>
          <p:spPr>
            <a:xfrm>
              <a:off x="85328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70" name="Rectangle 1969"/>
            <p:cNvSpPr/>
            <p:nvPr/>
          </p:nvSpPr>
          <p:spPr>
            <a:xfrm>
              <a:off x="89900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71" name="Rectangle 1970"/>
            <p:cNvSpPr/>
            <p:nvPr/>
          </p:nvSpPr>
          <p:spPr>
            <a:xfrm>
              <a:off x="88376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72" name="Rectangle 1971"/>
            <p:cNvSpPr/>
            <p:nvPr/>
          </p:nvSpPr>
          <p:spPr>
            <a:xfrm>
              <a:off x="86852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73" name="Rectangle 1972"/>
            <p:cNvSpPr/>
            <p:nvPr/>
          </p:nvSpPr>
          <p:spPr>
            <a:xfrm>
              <a:off x="99044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74" name="Rectangle 1973"/>
            <p:cNvSpPr/>
            <p:nvPr/>
          </p:nvSpPr>
          <p:spPr>
            <a:xfrm>
              <a:off x="91424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75" name="Rectangle 1974"/>
            <p:cNvSpPr/>
            <p:nvPr/>
          </p:nvSpPr>
          <p:spPr>
            <a:xfrm>
              <a:off x="92948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76" name="Rectangle 1975"/>
            <p:cNvSpPr/>
            <p:nvPr/>
          </p:nvSpPr>
          <p:spPr>
            <a:xfrm>
              <a:off x="94472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77" name="Rectangle 1976"/>
            <p:cNvSpPr/>
            <p:nvPr/>
          </p:nvSpPr>
          <p:spPr>
            <a:xfrm>
              <a:off x="95996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78" name="Rectangle 1977"/>
            <p:cNvSpPr/>
            <p:nvPr/>
          </p:nvSpPr>
          <p:spPr>
            <a:xfrm>
              <a:off x="97520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79" name="Rectangle 1978"/>
            <p:cNvSpPr/>
            <p:nvPr/>
          </p:nvSpPr>
          <p:spPr>
            <a:xfrm>
              <a:off x="100568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80" name="Rectangle 1979"/>
            <p:cNvSpPr/>
            <p:nvPr/>
          </p:nvSpPr>
          <p:spPr>
            <a:xfrm>
              <a:off x="105140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81" name="Rectangle 1980"/>
            <p:cNvSpPr/>
            <p:nvPr/>
          </p:nvSpPr>
          <p:spPr>
            <a:xfrm>
              <a:off x="103616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82" name="Rectangle 1981"/>
            <p:cNvSpPr/>
            <p:nvPr/>
          </p:nvSpPr>
          <p:spPr>
            <a:xfrm>
              <a:off x="102092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83" name="Rectangle 1982"/>
            <p:cNvSpPr/>
            <p:nvPr/>
          </p:nvSpPr>
          <p:spPr>
            <a:xfrm>
              <a:off x="114284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84" name="Rectangle 1983"/>
            <p:cNvSpPr/>
            <p:nvPr/>
          </p:nvSpPr>
          <p:spPr>
            <a:xfrm>
              <a:off x="106664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85" name="Rectangle 1984"/>
            <p:cNvSpPr/>
            <p:nvPr/>
          </p:nvSpPr>
          <p:spPr>
            <a:xfrm>
              <a:off x="108188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86" name="Rectangle 1985"/>
            <p:cNvSpPr/>
            <p:nvPr/>
          </p:nvSpPr>
          <p:spPr>
            <a:xfrm>
              <a:off x="109712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87" name="Rectangle 1986"/>
            <p:cNvSpPr/>
            <p:nvPr/>
          </p:nvSpPr>
          <p:spPr>
            <a:xfrm>
              <a:off x="111236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88" name="Rectangle 1987"/>
            <p:cNvSpPr/>
            <p:nvPr/>
          </p:nvSpPr>
          <p:spPr>
            <a:xfrm>
              <a:off x="11276012" y="4343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89" name="Rectangle 1988"/>
            <p:cNvSpPr/>
            <p:nvPr/>
          </p:nvSpPr>
          <p:spPr>
            <a:xfrm>
              <a:off x="39608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90" name="Rectangle 1989"/>
            <p:cNvSpPr/>
            <p:nvPr/>
          </p:nvSpPr>
          <p:spPr>
            <a:xfrm>
              <a:off x="44180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91" name="Rectangle 1990"/>
            <p:cNvSpPr/>
            <p:nvPr/>
          </p:nvSpPr>
          <p:spPr>
            <a:xfrm>
              <a:off x="42656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92" name="Rectangle 1991"/>
            <p:cNvSpPr/>
            <p:nvPr/>
          </p:nvSpPr>
          <p:spPr>
            <a:xfrm>
              <a:off x="41132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93" name="Rectangle 1992"/>
            <p:cNvSpPr/>
            <p:nvPr/>
          </p:nvSpPr>
          <p:spPr>
            <a:xfrm>
              <a:off x="53324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94" name="Rectangle 1993"/>
            <p:cNvSpPr/>
            <p:nvPr/>
          </p:nvSpPr>
          <p:spPr>
            <a:xfrm>
              <a:off x="45704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95" name="Rectangle 1994"/>
            <p:cNvSpPr/>
            <p:nvPr/>
          </p:nvSpPr>
          <p:spPr>
            <a:xfrm>
              <a:off x="47228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96" name="Rectangle 1995"/>
            <p:cNvSpPr/>
            <p:nvPr/>
          </p:nvSpPr>
          <p:spPr>
            <a:xfrm>
              <a:off x="48752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97" name="Rectangle 1996"/>
            <p:cNvSpPr/>
            <p:nvPr/>
          </p:nvSpPr>
          <p:spPr>
            <a:xfrm>
              <a:off x="50276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98" name="Rectangle 1997"/>
            <p:cNvSpPr/>
            <p:nvPr/>
          </p:nvSpPr>
          <p:spPr>
            <a:xfrm>
              <a:off x="51800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99" name="Rectangle 1998"/>
            <p:cNvSpPr/>
            <p:nvPr/>
          </p:nvSpPr>
          <p:spPr>
            <a:xfrm>
              <a:off x="54848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00" name="Rectangle 1999"/>
            <p:cNvSpPr/>
            <p:nvPr/>
          </p:nvSpPr>
          <p:spPr>
            <a:xfrm>
              <a:off x="59420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01" name="Rectangle 2000"/>
            <p:cNvSpPr/>
            <p:nvPr/>
          </p:nvSpPr>
          <p:spPr>
            <a:xfrm>
              <a:off x="57896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02" name="Rectangle 2001"/>
            <p:cNvSpPr/>
            <p:nvPr/>
          </p:nvSpPr>
          <p:spPr>
            <a:xfrm>
              <a:off x="56372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03" name="Rectangle 2002"/>
            <p:cNvSpPr/>
            <p:nvPr/>
          </p:nvSpPr>
          <p:spPr>
            <a:xfrm>
              <a:off x="68564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04" name="Rectangle 2003"/>
            <p:cNvSpPr/>
            <p:nvPr/>
          </p:nvSpPr>
          <p:spPr>
            <a:xfrm>
              <a:off x="60944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05" name="Rectangle 2004"/>
            <p:cNvSpPr/>
            <p:nvPr/>
          </p:nvSpPr>
          <p:spPr>
            <a:xfrm>
              <a:off x="62468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06" name="Rectangle 2005"/>
            <p:cNvSpPr/>
            <p:nvPr/>
          </p:nvSpPr>
          <p:spPr>
            <a:xfrm>
              <a:off x="63992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07" name="Rectangle 2006"/>
            <p:cNvSpPr/>
            <p:nvPr/>
          </p:nvSpPr>
          <p:spPr>
            <a:xfrm>
              <a:off x="65516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08" name="Rectangle 2007"/>
            <p:cNvSpPr/>
            <p:nvPr/>
          </p:nvSpPr>
          <p:spPr>
            <a:xfrm>
              <a:off x="67040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09" name="Rectangle 2008"/>
            <p:cNvSpPr/>
            <p:nvPr/>
          </p:nvSpPr>
          <p:spPr>
            <a:xfrm>
              <a:off x="70088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10" name="Rectangle 2009"/>
            <p:cNvSpPr/>
            <p:nvPr/>
          </p:nvSpPr>
          <p:spPr>
            <a:xfrm>
              <a:off x="74660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11" name="Rectangle 2010"/>
            <p:cNvSpPr/>
            <p:nvPr/>
          </p:nvSpPr>
          <p:spPr>
            <a:xfrm>
              <a:off x="73136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12" name="Rectangle 2011"/>
            <p:cNvSpPr/>
            <p:nvPr/>
          </p:nvSpPr>
          <p:spPr>
            <a:xfrm>
              <a:off x="71612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13" name="Rectangle 2012"/>
            <p:cNvSpPr/>
            <p:nvPr/>
          </p:nvSpPr>
          <p:spPr>
            <a:xfrm>
              <a:off x="83804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14" name="Rectangle 2013"/>
            <p:cNvSpPr/>
            <p:nvPr/>
          </p:nvSpPr>
          <p:spPr>
            <a:xfrm>
              <a:off x="76184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15" name="Rectangle 2014"/>
            <p:cNvSpPr/>
            <p:nvPr/>
          </p:nvSpPr>
          <p:spPr>
            <a:xfrm>
              <a:off x="77708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16" name="Rectangle 2015"/>
            <p:cNvSpPr/>
            <p:nvPr/>
          </p:nvSpPr>
          <p:spPr>
            <a:xfrm>
              <a:off x="79232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17" name="Rectangle 2016"/>
            <p:cNvSpPr/>
            <p:nvPr/>
          </p:nvSpPr>
          <p:spPr>
            <a:xfrm>
              <a:off x="80756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18" name="Rectangle 2017"/>
            <p:cNvSpPr/>
            <p:nvPr/>
          </p:nvSpPr>
          <p:spPr>
            <a:xfrm>
              <a:off x="82280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19" name="Rectangle 2018"/>
            <p:cNvSpPr/>
            <p:nvPr/>
          </p:nvSpPr>
          <p:spPr>
            <a:xfrm>
              <a:off x="85328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20" name="Rectangle 2019"/>
            <p:cNvSpPr/>
            <p:nvPr/>
          </p:nvSpPr>
          <p:spPr>
            <a:xfrm>
              <a:off x="89900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21" name="Rectangle 2020"/>
            <p:cNvSpPr/>
            <p:nvPr/>
          </p:nvSpPr>
          <p:spPr>
            <a:xfrm>
              <a:off x="88376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22" name="Rectangle 2021"/>
            <p:cNvSpPr/>
            <p:nvPr/>
          </p:nvSpPr>
          <p:spPr>
            <a:xfrm>
              <a:off x="86852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23" name="Rectangle 2022"/>
            <p:cNvSpPr/>
            <p:nvPr/>
          </p:nvSpPr>
          <p:spPr>
            <a:xfrm>
              <a:off x="99044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24" name="Rectangle 2023"/>
            <p:cNvSpPr/>
            <p:nvPr/>
          </p:nvSpPr>
          <p:spPr>
            <a:xfrm>
              <a:off x="91424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25" name="Rectangle 2024"/>
            <p:cNvSpPr/>
            <p:nvPr/>
          </p:nvSpPr>
          <p:spPr>
            <a:xfrm>
              <a:off x="92948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26" name="Rectangle 2025"/>
            <p:cNvSpPr/>
            <p:nvPr/>
          </p:nvSpPr>
          <p:spPr>
            <a:xfrm>
              <a:off x="94472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27" name="Rectangle 2026"/>
            <p:cNvSpPr/>
            <p:nvPr/>
          </p:nvSpPr>
          <p:spPr>
            <a:xfrm>
              <a:off x="95996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28" name="Rectangle 2027"/>
            <p:cNvSpPr/>
            <p:nvPr/>
          </p:nvSpPr>
          <p:spPr>
            <a:xfrm>
              <a:off x="97520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29" name="Rectangle 2028"/>
            <p:cNvSpPr/>
            <p:nvPr/>
          </p:nvSpPr>
          <p:spPr>
            <a:xfrm>
              <a:off x="100568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30" name="Rectangle 2029"/>
            <p:cNvSpPr/>
            <p:nvPr/>
          </p:nvSpPr>
          <p:spPr>
            <a:xfrm>
              <a:off x="105140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31" name="Rectangle 2030"/>
            <p:cNvSpPr/>
            <p:nvPr/>
          </p:nvSpPr>
          <p:spPr>
            <a:xfrm>
              <a:off x="103616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32" name="Rectangle 2031"/>
            <p:cNvSpPr/>
            <p:nvPr/>
          </p:nvSpPr>
          <p:spPr>
            <a:xfrm>
              <a:off x="102092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33" name="Rectangle 2032"/>
            <p:cNvSpPr/>
            <p:nvPr/>
          </p:nvSpPr>
          <p:spPr>
            <a:xfrm>
              <a:off x="114284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34" name="Rectangle 2033"/>
            <p:cNvSpPr/>
            <p:nvPr/>
          </p:nvSpPr>
          <p:spPr>
            <a:xfrm>
              <a:off x="106664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35" name="Rectangle 2034"/>
            <p:cNvSpPr/>
            <p:nvPr/>
          </p:nvSpPr>
          <p:spPr>
            <a:xfrm>
              <a:off x="108188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36" name="Rectangle 2035"/>
            <p:cNvSpPr/>
            <p:nvPr/>
          </p:nvSpPr>
          <p:spPr>
            <a:xfrm>
              <a:off x="109712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37" name="Rectangle 2036"/>
            <p:cNvSpPr/>
            <p:nvPr/>
          </p:nvSpPr>
          <p:spPr>
            <a:xfrm>
              <a:off x="111236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38" name="Rectangle 2037"/>
            <p:cNvSpPr/>
            <p:nvPr/>
          </p:nvSpPr>
          <p:spPr>
            <a:xfrm>
              <a:off x="11276012" y="4572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39" name="Rectangle 2038"/>
            <p:cNvSpPr/>
            <p:nvPr/>
          </p:nvSpPr>
          <p:spPr>
            <a:xfrm>
              <a:off x="39608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40" name="Rectangle 2039"/>
            <p:cNvSpPr/>
            <p:nvPr/>
          </p:nvSpPr>
          <p:spPr>
            <a:xfrm>
              <a:off x="44180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41" name="Rectangle 2040"/>
            <p:cNvSpPr/>
            <p:nvPr/>
          </p:nvSpPr>
          <p:spPr>
            <a:xfrm>
              <a:off x="42656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42" name="Rectangle 2041"/>
            <p:cNvSpPr/>
            <p:nvPr/>
          </p:nvSpPr>
          <p:spPr>
            <a:xfrm>
              <a:off x="41132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43" name="Rectangle 2042"/>
            <p:cNvSpPr/>
            <p:nvPr/>
          </p:nvSpPr>
          <p:spPr>
            <a:xfrm>
              <a:off x="53324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44" name="Rectangle 2043"/>
            <p:cNvSpPr/>
            <p:nvPr/>
          </p:nvSpPr>
          <p:spPr>
            <a:xfrm>
              <a:off x="45704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45" name="Rectangle 2044"/>
            <p:cNvSpPr/>
            <p:nvPr/>
          </p:nvSpPr>
          <p:spPr>
            <a:xfrm>
              <a:off x="47228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46" name="Rectangle 2045"/>
            <p:cNvSpPr/>
            <p:nvPr/>
          </p:nvSpPr>
          <p:spPr>
            <a:xfrm>
              <a:off x="48752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47" name="Rectangle 2046"/>
            <p:cNvSpPr/>
            <p:nvPr/>
          </p:nvSpPr>
          <p:spPr>
            <a:xfrm>
              <a:off x="50276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48" name="Rectangle 2047"/>
            <p:cNvSpPr/>
            <p:nvPr/>
          </p:nvSpPr>
          <p:spPr>
            <a:xfrm>
              <a:off x="51800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49" name="Rectangle 2048"/>
            <p:cNvSpPr/>
            <p:nvPr/>
          </p:nvSpPr>
          <p:spPr>
            <a:xfrm>
              <a:off x="54848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0" name="Rectangle 2049"/>
            <p:cNvSpPr/>
            <p:nvPr/>
          </p:nvSpPr>
          <p:spPr>
            <a:xfrm>
              <a:off x="59420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1" name="Rectangle 2050"/>
            <p:cNvSpPr/>
            <p:nvPr/>
          </p:nvSpPr>
          <p:spPr>
            <a:xfrm>
              <a:off x="57896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2" name="Rectangle 2051"/>
            <p:cNvSpPr/>
            <p:nvPr/>
          </p:nvSpPr>
          <p:spPr>
            <a:xfrm>
              <a:off x="56372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3" name="Rectangle 2052"/>
            <p:cNvSpPr/>
            <p:nvPr/>
          </p:nvSpPr>
          <p:spPr>
            <a:xfrm>
              <a:off x="68564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4" name="Rectangle 2053"/>
            <p:cNvSpPr/>
            <p:nvPr/>
          </p:nvSpPr>
          <p:spPr>
            <a:xfrm>
              <a:off x="60944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5" name="Rectangle 2054"/>
            <p:cNvSpPr/>
            <p:nvPr/>
          </p:nvSpPr>
          <p:spPr>
            <a:xfrm>
              <a:off x="62468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6" name="Rectangle 2055"/>
            <p:cNvSpPr/>
            <p:nvPr/>
          </p:nvSpPr>
          <p:spPr>
            <a:xfrm>
              <a:off x="63992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7" name="Rectangle 2056"/>
            <p:cNvSpPr/>
            <p:nvPr/>
          </p:nvSpPr>
          <p:spPr>
            <a:xfrm>
              <a:off x="65516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8" name="Rectangle 2057"/>
            <p:cNvSpPr/>
            <p:nvPr/>
          </p:nvSpPr>
          <p:spPr>
            <a:xfrm>
              <a:off x="67040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9" name="Rectangle 2058"/>
            <p:cNvSpPr/>
            <p:nvPr/>
          </p:nvSpPr>
          <p:spPr>
            <a:xfrm>
              <a:off x="70088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0" name="Rectangle 2059"/>
            <p:cNvSpPr/>
            <p:nvPr/>
          </p:nvSpPr>
          <p:spPr>
            <a:xfrm>
              <a:off x="74660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1" name="Rectangle 2060"/>
            <p:cNvSpPr/>
            <p:nvPr/>
          </p:nvSpPr>
          <p:spPr>
            <a:xfrm>
              <a:off x="73136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2" name="Rectangle 2061"/>
            <p:cNvSpPr/>
            <p:nvPr/>
          </p:nvSpPr>
          <p:spPr>
            <a:xfrm>
              <a:off x="71612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3" name="Rectangle 2062"/>
            <p:cNvSpPr/>
            <p:nvPr/>
          </p:nvSpPr>
          <p:spPr>
            <a:xfrm>
              <a:off x="83804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4" name="Rectangle 2063"/>
            <p:cNvSpPr/>
            <p:nvPr/>
          </p:nvSpPr>
          <p:spPr>
            <a:xfrm>
              <a:off x="76184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5" name="Rectangle 2064"/>
            <p:cNvSpPr/>
            <p:nvPr/>
          </p:nvSpPr>
          <p:spPr>
            <a:xfrm>
              <a:off x="77708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6" name="Rectangle 2065"/>
            <p:cNvSpPr/>
            <p:nvPr/>
          </p:nvSpPr>
          <p:spPr>
            <a:xfrm>
              <a:off x="79232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7" name="Rectangle 2066"/>
            <p:cNvSpPr/>
            <p:nvPr/>
          </p:nvSpPr>
          <p:spPr>
            <a:xfrm>
              <a:off x="80756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8" name="Rectangle 2067"/>
            <p:cNvSpPr/>
            <p:nvPr/>
          </p:nvSpPr>
          <p:spPr>
            <a:xfrm>
              <a:off x="82280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9" name="Rectangle 2068"/>
            <p:cNvSpPr/>
            <p:nvPr/>
          </p:nvSpPr>
          <p:spPr>
            <a:xfrm>
              <a:off x="85328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0" name="Rectangle 2069"/>
            <p:cNvSpPr/>
            <p:nvPr/>
          </p:nvSpPr>
          <p:spPr>
            <a:xfrm>
              <a:off x="89900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1" name="Rectangle 2070"/>
            <p:cNvSpPr/>
            <p:nvPr/>
          </p:nvSpPr>
          <p:spPr>
            <a:xfrm>
              <a:off x="88376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2" name="Rectangle 2071"/>
            <p:cNvSpPr/>
            <p:nvPr/>
          </p:nvSpPr>
          <p:spPr>
            <a:xfrm>
              <a:off x="86852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3" name="Rectangle 2072"/>
            <p:cNvSpPr/>
            <p:nvPr/>
          </p:nvSpPr>
          <p:spPr>
            <a:xfrm>
              <a:off x="99044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4" name="Rectangle 2073"/>
            <p:cNvSpPr/>
            <p:nvPr/>
          </p:nvSpPr>
          <p:spPr>
            <a:xfrm>
              <a:off x="91424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5" name="Rectangle 2074"/>
            <p:cNvSpPr/>
            <p:nvPr/>
          </p:nvSpPr>
          <p:spPr>
            <a:xfrm>
              <a:off x="92948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6" name="Rectangle 2075"/>
            <p:cNvSpPr/>
            <p:nvPr/>
          </p:nvSpPr>
          <p:spPr>
            <a:xfrm>
              <a:off x="94472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7" name="Rectangle 2076"/>
            <p:cNvSpPr/>
            <p:nvPr/>
          </p:nvSpPr>
          <p:spPr>
            <a:xfrm>
              <a:off x="95996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8" name="Rectangle 2077"/>
            <p:cNvSpPr/>
            <p:nvPr/>
          </p:nvSpPr>
          <p:spPr>
            <a:xfrm>
              <a:off x="97520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9" name="Rectangle 2078"/>
            <p:cNvSpPr/>
            <p:nvPr/>
          </p:nvSpPr>
          <p:spPr>
            <a:xfrm>
              <a:off x="100568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0" name="Rectangle 2079"/>
            <p:cNvSpPr/>
            <p:nvPr/>
          </p:nvSpPr>
          <p:spPr>
            <a:xfrm>
              <a:off x="105140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1" name="Rectangle 2080"/>
            <p:cNvSpPr/>
            <p:nvPr/>
          </p:nvSpPr>
          <p:spPr>
            <a:xfrm>
              <a:off x="103616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2" name="Rectangle 2081"/>
            <p:cNvSpPr/>
            <p:nvPr/>
          </p:nvSpPr>
          <p:spPr>
            <a:xfrm>
              <a:off x="102092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3" name="Rectangle 2082"/>
            <p:cNvSpPr/>
            <p:nvPr/>
          </p:nvSpPr>
          <p:spPr>
            <a:xfrm>
              <a:off x="114284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4" name="Rectangle 2083"/>
            <p:cNvSpPr/>
            <p:nvPr/>
          </p:nvSpPr>
          <p:spPr>
            <a:xfrm>
              <a:off x="106664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5" name="Rectangle 2084"/>
            <p:cNvSpPr/>
            <p:nvPr/>
          </p:nvSpPr>
          <p:spPr>
            <a:xfrm>
              <a:off x="108188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6" name="Rectangle 2085"/>
            <p:cNvSpPr/>
            <p:nvPr/>
          </p:nvSpPr>
          <p:spPr>
            <a:xfrm>
              <a:off x="109712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7" name="Rectangle 2086"/>
            <p:cNvSpPr/>
            <p:nvPr/>
          </p:nvSpPr>
          <p:spPr>
            <a:xfrm>
              <a:off x="111236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8" name="Rectangle 2087"/>
            <p:cNvSpPr/>
            <p:nvPr/>
          </p:nvSpPr>
          <p:spPr>
            <a:xfrm>
              <a:off x="11276012" y="4800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9" name="Rectangle 2088"/>
            <p:cNvSpPr/>
            <p:nvPr/>
          </p:nvSpPr>
          <p:spPr>
            <a:xfrm>
              <a:off x="39608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90" name="Rectangle 2089"/>
            <p:cNvSpPr/>
            <p:nvPr/>
          </p:nvSpPr>
          <p:spPr>
            <a:xfrm>
              <a:off x="44180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91" name="Rectangle 2090"/>
            <p:cNvSpPr/>
            <p:nvPr/>
          </p:nvSpPr>
          <p:spPr>
            <a:xfrm>
              <a:off x="42656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92" name="Rectangle 2091"/>
            <p:cNvSpPr/>
            <p:nvPr/>
          </p:nvSpPr>
          <p:spPr>
            <a:xfrm>
              <a:off x="41132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93" name="Rectangle 2092"/>
            <p:cNvSpPr/>
            <p:nvPr/>
          </p:nvSpPr>
          <p:spPr>
            <a:xfrm>
              <a:off x="53324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94" name="Rectangle 2093"/>
            <p:cNvSpPr/>
            <p:nvPr/>
          </p:nvSpPr>
          <p:spPr>
            <a:xfrm>
              <a:off x="45704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95" name="Rectangle 2094"/>
            <p:cNvSpPr/>
            <p:nvPr/>
          </p:nvSpPr>
          <p:spPr>
            <a:xfrm>
              <a:off x="47228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96" name="Rectangle 2095"/>
            <p:cNvSpPr/>
            <p:nvPr/>
          </p:nvSpPr>
          <p:spPr>
            <a:xfrm>
              <a:off x="48752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97" name="Rectangle 2096"/>
            <p:cNvSpPr/>
            <p:nvPr/>
          </p:nvSpPr>
          <p:spPr>
            <a:xfrm>
              <a:off x="50276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98" name="Rectangle 2097"/>
            <p:cNvSpPr/>
            <p:nvPr/>
          </p:nvSpPr>
          <p:spPr>
            <a:xfrm>
              <a:off x="51800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99" name="Rectangle 2098"/>
            <p:cNvSpPr/>
            <p:nvPr/>
          </p:nvSpPr>
          <p:spPr>
            <a:xfrm>
              <a:off x="54848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00" name="Rectangle 2099"/>
            <p:cNvSpPr/>
            <p:nvPr/>
          </p:nvSpPr>
          <p:spPr>
            <a:xfrm>
              <a:off x="59420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01" name="Rectangle 2100"/>
            <p:cNvSpPr/>
            <p:nvPr/>
          </p:nvSpPr>
          <p:spPr>
            <a:xfrm>
              <a:off x="57896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02" name="Rectangle 2101"/>
            <p:cNvSpPr/>
            <p:nvPr/>
          </p:nvSpPr>
          <p:spPr>
            <a:xfrm>
              <a:off x="56372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03" name="Rectangle 2102"/>
            <p:cNvSpPr/>
            <p:nvPr/>
          </p:nvSpPr>
          <p:spPr>
            <a:xfrm>
              <a:off x="68564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04" name="Rectangle 2103"/>
            <p:cNvSpPr/>
            <p:nvPr/>
          </p:nvSpPr>
          <p:spPr>
            <a:xfrm>
              <a:off x="60944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05" name="Rectangle 2104"/>
            <p:cNvSpPr/>
            <p:nvPr/>
          </p:nvSpPr>
          <p:spPr>
            <a:xfrm>
              <a:off x="62468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06" name="Rectangle 2105"/>
            <p:cNvSpPr/>
            <p:nvPr/>
          </p:nvSpPr>
          <p:spPr>
            <a:xfrm>
              <a:off x="63992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07" name="Rectangle 2106"/>
            <p:cNvSpPr/>
            <p:nvPr/>
          </p:nvSpPr>
          <p:spPr>
            <a:xfrm>
              <a:off x="65516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08" name="Rectangle 2107"/>
            <p:cNvSpPr/>
            <p:nvPr/>
          </p:nvSpPr>
          <p:spPr>
            <a:xfrm>
              <a:off x="67040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09" name="Rectangle 2108"/>
            <p:cNvSpPr/>
            <p:nvPr/>
          </p:nvSpPr>
          <p:spPr>
            <a:xfrm>
              <a:off x="70088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10" name="Rectangle 2109"/>
            <p:cNvSpPr/>
            <p:nvPr/>
          </p:nvSpPr>
          <p:spPr>
            <a:xfrm>
              <a:off x="74660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11" name="Rectangle 2110"/>
            <p:cNvSpPr/>
            <p:nvPr/>
          </p:nvSpPr>
          <p:spPr>
            <a:xfrm>
              <a:off x="73136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12" name="Rectangle 2111"/>
            <p:cNvSpPr/>
            <p:nvPr/>
          </p:nvSpPr>
          <p:spPr>
            <a:xfrm>
              <a:off x="71612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13" name="Rectangle 2112"/>
            <p:cNvSpPr/>
            <p:nvPr/>
          </p:nvSpPr>
          <p:spPr>
            <a:xfrm>
              <a:off x="83804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14" name="Rectangle 2113"/>
            <p:cNvSpPr/>
            <p:nvPr/>
          </p:nvSpPr>
          <p:spPr>
            <a:xfrm>
              <a:off x="76184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15" name="Rectangle 2114"/>
            <p:cNvSpPr/>
            <p:nvPr/>
          </p:nvSpPr>
          <p:spPr>
            <a:xfrm>
              <a:off x="77708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16" name="Rectangle 2115"/>
            <p:cNvSpPr/>
            <p:nvPr/>
          </p:nvSpPr>
          <p:spPr>
            <a:xfrm>
              <a:off x="79232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17" name="Rectangle 2116"/>
            <p:cNvSpPr/>
            <p:nvPr/>
          </p:nvSpPr>
          <p:spPr>
            <a:xfrm>
              <a:off x="80756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18" name="Rectangle 2117"/>
            <p:cNvSpPr/>
            <p:nvPr/>
          </p:nvSpPr>
          <p:spPr>
            <a:xfrm>
              <a:off x="82280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19" name="Rectangle 2118"/>
            <p:cNvSpPr/>
            <p:nvPr/>
          </p:nvSpPr>
          <p:spPr>
            <a:xfrm>
              <a:off x="85328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20" name="Rectangle 2119"/>
            <p:cNvSpPr/>
            <p:nvPr/>
          </p:nvSpPr>
          <p:spPr>
            <a:xfrm>
              <a:off x="89900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21" name="Rectangle 2120"/>
            <p:cNvSpPr/>
            <p:nvPr/>
          </p:nvSpPr>
          <p:spPr>
            <a:xfrm>
              <a:off x="88376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22" name="Rectangle 2121"/>
            <p:cNvSpPr/>
            <p:nvPr/>
          </p:nvSpPr>
          <p:spPr>
            <a:xfrm>
              <a:off x="86852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23" name="Rectangle 2122"/>
            <p:cNvSpPr/>
            <p:nvPr/>
          </p:nvSpPr>
          <p:spPr>
            <a:xfrm>
              <a:off x="99044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24" name="Rectangle 2123"/>
            <p:cNvSpPr/>
            <p:nvPr/>
          </p:nvSpPr>
          <p:spPr>
            <a:xfrm>
              <a:off x="91424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25" name="Rectangle 2124"/>
            <p:cNvSpPr/>
            <p:nvPr/>
          </p:nvSpPr>
          <p:spPr>
            <a:xfrm>
              <a:off x="92948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26" name="Rectangle 2125"/>
            <p:cNvSpPr/>
            <p:nvPr/>
          </p:nvSpPr>
          <p:spPr>
            <a:xfrm>
              <a:off x="94472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27" name="Rectangle 2126"/>
            <p:cNvSpPr/>
            <p:nvPr/>
          </p:nvSpPr>
          <p:spPr>
            <a:xfrm>
              <a:off x="95996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28" name="Rectangle 2127"/>
            <p:cNvSpPr/>
            <p:nvPr/>
          </p:nvSpPr>
          <p:spPr>
            <a:xfrm>
              <a:off x="97520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29" name="Rectangle 2128"/>
            <p:cNvSpPr/>
            <p:nvPr/>
          </p:nvSpPr>
          <p:spPr>
            <a:xfrm>
              <a:off x="100568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30" name="Rectangle 2129"/>
            <p:cNvSpPr/>
            <p:nvPr/>
          </p:nvSpPr>
          <p:spPr>
            <a:xfrm>
              <a:off x="105140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31" name="Rectangle 2130"/>
            <p:cNvSpPr/>
            <p:nvPr/>
          </p:nvSpPr>
          <p:spPr>
            <a:xfrm>
              <a:off x="103616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32" name="Rectangle 2131"/>
            <p:cNvSpPr/>
            <p:nvPr/>
          </p:nvSpPr>
          <p:spPr>
            <a:xfrm>
              <a:off x="102092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33" name="Rectangle 2132"/>
            <p:cNvSpPr/>
            <p:nvPr/>
          </p:nvSpPr>
          <p:spPr>
            <a:xfrm>
              <a:off x="114284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34" name="Rectangle 2133"/>
            <p:cNvSpPr/>
            <p:nvPr/>
          </p:nvSpPr>
          <p:spPr>
            <a:xfrm>
              <a:off x="106664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35" name="Rectangle 2134"/>
            <p:cNvSpPr/>
            <p:nvPr/>
          </p:nvSpPr>
          <p:spPr>
            <a:xfrm>
              <a:off x="108188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36" name="Rectangle 2135"/>
            <p:cNvSpPr/>
            <p:nvPr/>
          </p:nvSpPr>
          <p:spPr>
            <a:xfrm>
              <a:off x="109712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37" name="Rectangle 2136"/>
            <p:cNvSpPr/>
            <p:nvPr/>
          </p:nvSpPr>
          <p:spPr>
            <a:xfrm>
              <a:off x="111236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38" name="Rectangle 2137"/>
            <p:cNvSpPr/>
            <p:nvPr/>
          </p:nvSpPr>
          <p:spPr>
            <a:xfrm>
              <a:off x="11276012" y="5029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39" name="Rectangle 2138"/>
            <p:cNvSpPr/>
            <p:nvPr/>
          </p:nvSpPr>
          <p:spPr>
            <a:xfrm>
              <a:off x="39608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40" name="Rectangle 2139"/>
            <p:cNvSpPr/>
            <p:nvPr/>
          </p:nvSpPr>
          <p:spPr>
            <a:xfrm>
              <a:off x="44180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41" name="Rectangle 2140"/>
            <p:cNvSpPr/>
            <p:nvPr/>
          </p:nvSpPr>
          <p:spPr>
            <a:xfrm>
              <a:off x="42656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42" name="Rectangle 2141"/>
            <p:cNvSpPr/>
            <p:nvPr/>
          </p:nvSpPr>
          <p:spPr>
            <a:xfrm>
              <a:off x="41132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43" name="Rectangle 2142"/>
            <p:cNvSpPr/>
            <p:nvPr/>
          </p:nvSpPr>
          <p:spPr>
            <a:xfrm>
              <a:off x="53324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44" name="Rectangle 2143"/>
            <p:cNvSpPr/>
            <p:nvPr/>
          </p:nvSpPr>
          <p:spPr>
            <a:xfrm>
              <a:off x="45704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45" name="Rectangle 2144"/>
            <p:cNvSpPr/>
            <p:nvPr/>
          </p:nvSpPr>
          <p:spPr>
            <a:xfrm>
              <a:off x="47228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46" name="Rectangle 2145"/>
            <p:cNvSpPr/>
            <p:nvPr/>
          </p:nvSpPr>
          <p:spPr>
            <a:xfrm>
              <a:off x="48752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47" name="Rectangle 2146"/>
            <p:cNvSpPr/>
            <p:nvPr/>
          </p:nvSpPr>
          <p:spPr>
            <a:xfrm>
              <a:off x="50276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48" name="Rectangle 2147"/>
            <p:cNvSpPr/>
            <p:nvPr/>
          </p:nvSpPr>
          <p:spPr>
            <a:xfrm>
              <a:off x="51800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49" name="Rectangle 2148"/>
            <p:cNvSpPr/>
            <p:nvPr/>
          </p:nvSpPr>
          <p:spPr>
            <a:xfrm>
              <a:off x="54848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50" name="Rectangle 2149"/>
            <p:cNvSpPr/>
            <p:nvPr/>
          </p:nvSpPr>
          <p:spPr>
            <a:xfrm>
              <a:off x="59420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51" name="Rectangle 2150"/>
            <p:cNvSpPr/>
            <p:nvPr/>
          </p:nvSpPr>
          <p:spPr>
            <a:xfrm>
              <a:off x="57896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52" name="Rectangle 2151"/>
            <p:cNvSpPr/>
            <p:nvPr/>
          </p:nvSpPr>
          <p:spPr>
            <a:xfrm>
              <a:off x="56372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53" name="Rectangle 2152"/>
            <p:cNvSpPr/>
            <p:nvPr/>
          </p:nvSpPr>
          <p:spPr>
            <a:xfrm>
              <a:off x="68564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54" name="Rectangle 2153"/>
            <p:cNvSpPr/>
            <p:nvPr/>
          </p:nvSpPr>
          <p:spPr>
            <a:xfrm>
              <a:off x="60944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55" name="Rectangle 2154"/>
            <p:cNvSpPr/>
            <p:nvPr/>
          </p:nvSpPr>
          <p:spPr>
            <a:xfrm>
              <a:off x="62468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56" name="Rectangle 2155"/>
            <p:cNvSpPr/>
            <p:nvPr/>
          </p:nvSpPr>
          <p:spPr>
            <a:xfrm>
              <a:off x="63992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57" name="Rectangle 2156"/>
            <p:cNvSpPr/>
            <p:nvPr/>
          </p:nvSpPr>
          <p:spPr>
            <a:xfrm>
              <a:off x="65516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58" name="Rectangle 2157"/>
            <p:cNvSpPr/>
            <p:nvPr/>
          </p:nvSpPr>
          <p:spPr>
            <a:xfrm>
              <a:off x="67040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59" name="Rectangle 2158"/>
            <p:cNvSpPr/>
            <p:nvPr/>
          </p:nvSpPr>
          <p:spPr>
            <a:xfrm>
              <a:off x="70088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60" name="Rectangle 2159"/>
            <p:cNvSpPr/>
            <p:nvPr/>
          </p:nvSpPr>
          <p:spPr>
            <a:xfrm>
              <a:off x="74660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61" name="Rectangle 2160"/>
            <p:cNvSpPr/>
            <p:nvPr/>
          </p:nvSpPr>
          <p:spPr>
            <a:xfrm>
              <a:off x="73136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62" name="Rectangle 2161"/>
            <p:cNvSpPr/>
            <p:nvPr/>
          </p:nvSpPr>
          <p:spPr>
            <a:xfrm>
              <a:off x="71612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63" name="Rectangle 2162"/>
            <p:cNvSpPr/>
            <p:nvPr/>
          </p:nvSpPr>
          <p:spPr>
            <a:xfrm>
              <a:off x="83804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64" name="Rectangle 2163"/>
            <p:cNvSpPr/>
            <p:nvPr/>
          </p:nvSpPr>
          <p:spPr>
            <a:xfrm>
              <a:off x="76184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65" name="Rectangle 2164"/>
            <p:cNvSpPr/>
            <p:nvPr/>
          </p:nvSpPr>
          <p:spPr>
            <a:xfrm>
              <a:off x="77708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66" name="Rectangle 2165"/>
            <p:cNvSpPr/>
            <p:nvPr/>
          </p:nvSpPr>
          <p:spPr>
            <a:xfrm>
              <a:off x="79232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67" name="Rectangle 2166"/>
            <p:cNvSpPr/>
            <p:nvPr/>
          </p:nvSpPr>
          <p:spPr>
            <a:xfrm>
              <a:off x="80756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68" name="Rectangle 2167"/>
            <p:cNvSpPr/>
            <p:nvPr/>
          </p:nvSpPr>
          <p:spPr>
            <a:xfrm>
              <a:off x="82280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69" name="Rectangle 2168"/>
            <p:cNvSpPr/>
            <p:nvPr/>
          </p:nvSpPr>
          <p:spPr>
            <a:xfrm>
              <a:off x="85328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70" name="Rectangle 2169"/>
            <p:cNvSpPr/>
            <p:nvPr/>
          </p:nvSpPr>
          <p:spPr>
            <a:xfrm>
              <a:off x="89900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71" name="Rectangle 2170"/>
            <p:cNvSpPr/>
            <p:nvPr/>
          </p:nvSpPr>
          <p:spPr>
            <a:xfrm>
              <a:off x="88376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72" name="Rectangle 2171"/>
            <p:cNvSpPr/>
            <p:nvPr/>
          </p:nvSpPr>
          <p:spPr>
            <a:xfrm>
              <a:off x="86852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73" name="Rectangle 2172"/>
            <p:cNvSpPr/>
            <p:nvPr/>
          </p:nvSpPr>
          <p:spPr>
            <a:xfrm>
              <a:off x="99044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74" name="Rectangle 2173"/>
            <p:cNvSpPr/>
            <p:nvPr/>
          </p:nvSpPr>
          <p:spPr>
            <a:xfrm>
              <a:off x="91424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75" name="Rectangle 2174"/>
            <p:cNvSpPr/>
            <p:nvPr/>
          </p:nvSpPr>
          <p:spPr>
            <a:xfrm>
              <a:off x="92948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76" name="Rectangle 2175"/>
            <p:cNvSpPr/>
            <p:nvPr/>
          </p:nvSpPr>
          <p:spPr>
            <a:xfrm>
              <a:off x="94472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77" name="Rectangle 2176"/>
            <p:cNvSpPr/>
            <p:nvPr/>
          </p:nvSpPr>
          <p:spPr>
            <a:xfrm>
              <a:off x="95996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78" name="Rectangle 2177"/>
            <p:cNvSpPr/>
            <p:nvPr/>
          </p:nvSpPr>
          <p:spPr>
            <a:xfrm>
              <a:off x="97520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79" name="Rectangle 2178"/>
            <p:cNvSpPr/>
            <p:nvPr/>
          </p:nvSpPr>
          <p:spPr>
            <a:xfrm>
              <a:off x="100568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80" name="Rectangle 2179"/>
            <p:cNvSpPr/>
            <p:nvPr/>
          </p:nvSpPr>
          <p:spPr>
            <a:xfrm>
              <a:off x="105140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81" name="Rectangle 2180"/>
            <p:cNvSpPr/>
            <p:nvPr/>
          </p:nvSpPr>
          <p:spPr>
            <a:xfrm>
              <a:off x="103616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82" name="Rectangle 2181"/>
            <p:cNvSpPr/>
            <p:nvPr/>
          </p:nvSpPr>
          <p:spPr>
            <a:xfrm>
              <a:off x="102092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83" name="Rectangle 2182"/>
            <p:cNvSpPr/>
            <p:nvPr/>
          </p:nvSpPr>
          <p:spPr>
            <a:xfrm>
              <a:off x="114284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84" name="Rectangle 2183"/>
            <p:cNvSpPr/>
            <p:nvPr/>
          </p:nvSpPr>
          <p:spPr>
            <a:xfrm>
              <a:off x="106664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85" name="Rectangle 2184"/>
            <p:cNvSpPr/>
            <p:nvPr/>
          </p:nvSpPr>
          <p:spPr>
            <a:xfrm>
              <a:off x="108188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86" name="Rectangle 2185"/>
            <p:cNvSpPr/>
            <p:nvPr/>
          </p:nvSpPr>
          <p:spPr>
            <a:xfrm>
              <a:off x="109712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87" name="Rectangle 2186"/>
            <p:cNvSpPr/>
            <p:nvPr/>
          </p:nvSpPr>
          <p:spPr>
            <a:xfrm>
              <a:off x="111236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88" name="Rectangle 2187"/>
            <p:cNvSpPr/>
            <p:nvPr/>
          </p:nvSpPr>
          <p:spPr>
            <a:xfrm>
              <a:off x="11276012" y="52578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89" name="Rectangle 2188"/>
            <p:cNvSpPr/>
            <p:nvPr/>
          </p:nvSpPr>
          <p:spPr>
            <a:xfrm>
              <a:off x="39608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90" name="Rectangle 2189"/>
            <p:cNvSpPr/>
            <p:nvPr/>
          </p:nvSpPr>
          <p:spPr>
            <a:xfrm>
              <a:off x="44180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91" name="Rectangle 2190"/>
            <p:cNvSpPr/>
            <p:nvPr/>
          </p:nvSpPr>
          <p:spPr>
            <a:xfrm>
              <a:off x="42656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92" name="Rectangle 2191"/>
            <p:cNvSpPr/>
            <p:nvPr/>
          </p:nvSpPr>
          <p:spPr>
            <a:xfrm>
              <a:off x="41132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93" name="Rectangle 2192"/>
            <p:cNvSpPr/>
            <p:nvPr/>
          </p:nvSpPr>
          <p:spPr>
            <a:xfrm>
              <a:off x="53324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94" name="Rectangle 2193"/>
            <p:cNvSpPr/>
            <p:nvPr/>
          </p:nvSpPr>
          <p:spPr>
            <a:xfrm>
              <a:off x="45704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95" name="Rectangle 2194"/>
            <p:cNvSpPr/>
            <p:nvPr/>
          </p:nvSpPr>
          <p:spPr>
            <a:xfrm>
              <a:off x="47228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96" name="Rectangle 2195"/>
            <p:cNvSpPr/>
            <p:nvPr/>
          </p:nvSpPr>
          <p:spPr>
            <a:xfrm>
              <a:off x="48752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97" name="Rectangle 2196"/>
            <p:cNvSpPr/>
            <p:nvPr/>
          </p:nvSpPr>
          <p:spPr>
            <a:xfrm>
              <a:off x="50276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98" name="Rectangle 2197"/>
            <p:cNvSpPr/>
            <p:nvPr/>
          </p:nvSpPr>
          <p:spPr>
            <a:xfrm>
              <a:off x="51800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99" name="Rectangle 2198"/>
            <p:cNvSpPr/>
            <p:nvPr/>
          </p:nvSpPr>
          <p:spPr>
            <a:xfrm>
              <a:off x="54848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00" name="Rectangle 2199"/>
            <p:cNvSpPr/>
            <p:nvPr/>
          </p:nvSpPr>
          <p:spPr>
            <a:xfrm>
              <a:off x="59420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01" name="Rectangle 2200"/>
            <p:cNvSpPr/>
            <p:nvPr/>
          </p:nvSpPr>
          <p:spPr>
            <a:xfrm>
              <a:off x="57896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02" name="Rectangle 2201"/>
            <p:cNvSpPr/>
            <p:nvPr/>
          </p:nvSpPr>
          <p:spPr>
            <a:xfrm>
              <a:off x="56372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03" name="Rectangle 2202"/>
            <p:cNvSpPr/>
            <p:nvPr/>
          </p:nvSpPr>
          <p:spPr>
            <a:xfrm>
              <a:off x="68564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04" name="Rectangle 2203"/>
            <p:cNvSpPr/>
            <p:nvPr/>
          </p:nvSpPr>
          <p:spPr>
            <a:xfrm>
              <a:off x="60944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05" name="Rectangle 2204"/>
            <p:cNvSpPr/>
            <p:nvPr/>
          </p:nvSpPr>
          <p:spPr>
            <a:xfrm>
              <a:off x="62468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06" name="Rectangle 2205"/>
            <p:cNvSpPr/>
            <p:nvPr/>
          </p:nvSpPr>
          <p:spPr>
            <a:xfrm>
              <a:off x="63992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07" name="Rectangle 2206"/>
            <p:cNvSpPr/>
            <p:nvPr/>
          </p:nvSpPr>
          <p:spPr>
            <a:xfrm>
              <a:off x="65516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08" name="Rectangle 2207"/>
            <p:cNvSpPr/>
            <p:nvPr/>
          </p:nvSpPr>
          <p:spPr>
            <a:xfrm>
              <a:off x="67040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09" name="Rectangle 2208"/>
            <p:cNvSpPr/>
            <p:nvPr/>
          </p:nvSpPr>
          <p:spPr>
            <a:xfrm>
              <a:off x="70088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10" name="Rectangle 2209"/>
            <p:cNvSpPr/>
            <p:nvPr/>
          </p:nvSpPr>
          <p:spPr>
            <a:xfrm>
              <a:off x="74660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11" name="Rectangle 2210"/>
            <p:cNvSpPr/>
            <p:nvPr/>
          </p:nvSpPr>
          <p:spPr>
            <a:xfrm>
              <a:off x="73136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12" name="Rectangle 2211"/>
            <p:cNvSpPr/>
            <p:nvPr/>
          </p:nvSpPr>
          <p:spPr>
            <a:xfrm>
              <a:off x="71612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13" name="Rectangle 2212"/>
            <p:cNvSpPr/>
            <p:nvPr/>
          </p:nvSpPr>
          <p:spPr>
            <a:xfrm>
              <a:off x="83804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14" name="Rectangle 2213"/>
            <p:cNvSpPr/>
            <p:nvPr/>
          </p:nvSpPr>
          <p:spPr>
            <a:xfrm>
              <a:off x="76184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15" name="Rectangle 2214"/>
            <p:cNvSpPr/>
            <p:nvPr/>
          </p:nvSpPr>
          <p:spPr>
            <a:xfrm>
              <a:off x="77708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16" name="Rectangle 2215"/>
            <p:cNvSpPr/>
            <p:nvPr/>
          </p:nvSpPr>
          <p:spPr>
            <a:xfrm>
              <a:off x="79232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17" name="Rectangle 2216"/>
            <p:cNvSpPr/>
            <p:nvPr/>
          </p:nvSpPr>
          <p:spPr>
            <a:xfrm>
              <a:off x="80756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18" name="Rectangle 2217"/>
            <p:cNvSpPr/>
            <p:nvPr/>
          </p:nvSpPr>
          <p:spPr>
            <a:xfrm>
              <a:off x="82280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19" name="Rectangle 2218"/>
            <p:cNvSpPr/>
            <p:nvPr/>
          </p:nvSpPr>
          <p:spPr>
            <a:xfrm>
              <a:off x="85328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20" name="Rectangle 2219"/>
            <p:cNvSpPr/>
            <p:nvPr/>
          </p:nvSpPr>
          <p:spPr>
            <a:xfrm>
              <a:off x="89900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21" name="Rectangle 2220"/>
            <p:cNvSpPr/>
            <p:nvPr/>
          </p:nvSpPr>
          <p:spPr>
            <a:xfrm>
              <a:off x="88376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22" name="Rectangle 2221"/>
            <p:cNvSpPr/>
            <p:nvPr/>
          </p:nvSpPr>
          <p:spPr>
            <a:xfrm>
              <a:off x="86852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23" name="Rectangle 2222"/>
            <p:cNvSpPr/>
            <p:nvPr/>
          </p:nvSpPr>
          <p:spPr>
            <a:xfrm>
              <a:off x="99044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24" name="Rectangle 2223"/>
            <p:cNvSpPr/>
            <p:nvPr/>
          </p:nvSpPr>
          <p:spPr>
            <a:xfrm>
              <a:off x="91424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25" name="Rectangle 2224"/>
            <p:cNvSpPr/>
            <p:nvPr/>
          </p:nvSpPr>
          <p:spPr>
            <a:xfrm>
              <a:off x="92948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26" name="Rectangle 2225"/>
            <p:cNvSpPr/>
            <p:nvPr/>
          </p:nvSpPr>
          <p:spPr>
            <a:xfrm>
              <a:off x="94472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27" name="Rectangle 2226"/>
            <p:cNvSpPr/>
            <p:nvPr/>
          </p:nvSpPr>
          <p:spPr>
            <a:xfrm>
              <a:off x="95996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28" name="Rectangle 2227"/>
            <p:cNvSpPr/>
            <p:nvPr/>
          </p:nvSpPr>
          <p:spPr>
            <a:xfrm>
              <a:off x="97520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29" name="Rectangle 2228"/>
            <p:cNvSpPr/>
            <p:nvPr/>
          </p:nvSpPr>
          <p:spPr>
            <a:xfrm>
              <a:off x="100568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30" name="Rectangle 2229"/>
            <p:cNvSpPr/>
            <p:nvPr/>
          </p:nvSpPr>
          <p:spPr>
            <a:xfrm>
              <a:off x="105140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31" name="Rectangle 2230"/>
            <p:cNvSpPr/>
            <p:nvPr/>
          </p:nvSpPr>
          <p:spPr>
            <a:xfrm>
              <a:off x="103616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32" name="Rectangle 2231"/>
            <p:cNvSpPr/>
            <p:nvPr/>
          </p:nvSpPr>
          <p:spPr>
            <a:xfrm>
              <a:off x="102092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33" name="Rectangle 2232"/>
            <p:cNvSpPr/>
            <p:nvPr/>
          </p:nvSpPr>
          <p:spPr>
            <a:xfrm>
              <a:off x="114284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34" name="Rectangle 2233"/>
            <p:cNvSpPr/>
            <p:nvPr/>
          </p:nvSpPr>
          <p:spPr>
            <a:xfrm>
              <a:off x="106664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35" name="Rectangle 2234"/>
            <p:cNvSpPr/>
            <p:nvPr/>
          </p:nvSpPr>
          <p:spPr>
            <a:xfrm>
              <a:off x="108188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36" name="Rectangle 2235"/>
            <p:cNvSpPr/>
            <p:nvPr/>
          </p:nvSpPr>
          <p:spPr>
            <a:xfrm>
              <a:off x="109712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37" name="Rectangle 2236"/>
            <p:cNvSpPr/>
            <p:nvPr/>
          </p:nvSpPr>
          <p:spPr>
            <a:xfrm>
              <a:off x="111236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38" name="Rectangle 2237"/>
            <p:cNvSpPr/>
            <p:nvPr/>
          </p:nvSpPr>
          <p:spPr>
            <a:xfrm>
              <a:off x="11276012" y="54864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39" name="Rectangle 2238"/>
            <p:cNvSpPr/>
            <p:nvPr/>
          </p:nvSpPr>
          <p:spPr>
            <a:xfrm>
              <a:off x="39608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40" name="Rectangle 2239"/>
            <p:cNvSpPr/>
            <p:nvPr/>
          </p:nvSpPr>
          <p:spPr>
            <a:xfrm>
              <a:off x="44180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41" name="Rectangle 2240"/>
            <p:cNvSpPr/>
            <p:nvPr/>
          </p:nvSpPr>
          <p:spPr>
            <a:xfrm>
              <a:off x="42656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42" name="Rectangle 2241"/>
            <p:cNvSpPr/>
            <p:nvPr/>
          </p:nvSpPr>
          <p:spPr>
            <a:xfrm>
              <a:off x="41132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43" name="Rectangle 2242"/>
            <p:cNvSpPr/>
            <p:nvPr/>
          </p:nvSpPr>
          <p:spPr>
            <a:xfrm>
              <a:off x="53324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44" name="Rectangle 2243"/>
            <p:cNvSpPr/>
            <p:nvPr/>
          </p:nvSpPr>
          <p:spPr>
            <a:xfrm>
              <a:off x="45704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45" name="Rectangle 2244"/>
            <p:cNvSpPr/>
            <p:nvPr/>
          </p:nvSpPr>
          <p:spPr>
            <a:xfrm>
              <a:off x="47228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46" name="Rectangle 2245"/>
            <p:cNvSpPr/>
            <p:nvPr/>
          </p:nvSpPr>
          <p:spPr>
            <a:xfrm>
              <a:off x="48752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47" name="Rectangle 2246"/>
            <p:cNvSpPr/>
            <p:nvPr/>
          </p:nvSpPr>
          <p:spPr>
            <a:xfrm>
              <a:off x="50276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48" name="Rectangle 2247"/>
            <p:cNvSpPr/>
            <p:nvPr/>
          </p:nvSpPr>
          <p:spPr>
            <a:xfrm>
              <a:off x="51800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49" name="Rectangle 2248"/>
            <p:cNvSpPr/>
            <p:nvPr/>
          </p:nvSpPr>
          <p:spPr>
            <a:xfrm>
              <a:off x="54848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50" name="Rectangle 2249"/>
            <p:cNvSpPr/>
            <p:nvPr/>
          </p:nvSpPr>
          <p:spPr>
            <a:xfrm>
              <a:off x="59420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51" name="Rectangle 2250"/>
            <p:cNvSpPr/>
            <p:nvPr/>
          </p:nvSpPr>
          <p:spPr>
            <a:xfrm>
              <a:off x="57896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52" name="Rectangle 2251"/>
            <p:cNvSpPr/>
            <p:nvPr/>
          </p:nvSpPr>
          <p:spPr>
            <a:xfrm>
              <a:off x="56372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53" name="Rectangle 2252"/>
            <p:cNvSpPr/>
            <p:nvPr/>
          </p:nvSpPr>
          <p:spPr>
            <a:xfrm>
              <a:off x="68564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54" name="Rectangle 2253"/>
            <p:cNvSpPr/>
            <p:nvPr/>
          </p:nvSpPr>
          <p:spPr>
            <a:xfrm>
              <a:off x="60944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55" name="Rectangle 2254"/>
            <p:cNvSpPr/>
            <p:nvPr/>
          </p:nvSpPr>
          <p:spPr>
            <a:xfrm>
              <a:off x="62468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56" name="Rectangle 2255"/>
            <p:cNvSpPr/>
            <p:nvPr/>
          </p:nvSpPr>
          <p:spPr>
            <a:xfrm>
              <a:off x="63992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57" name="Rectangle 2256"/>
            <p:cNvSpPr/>
            <p:nvPr/>
          </p:nvSpPr>
          <p:spPr>
            <a:xfrm>
              <a:off x="65516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58" name="Rectangle 2257"/>
            <p:cNvSpPr/>
            <p:nvPr/>
          </p:nvSpPr>
          <p:spPr>
            <a:xfrm>
              <a:off x="67040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59" name="Rectangle 2258"/>
            <p:cNvSpPr/>
            <p:nvPr/>
          </p:nvSpPr>
          <p:spPr>
            <a:xfrm>
              <a:off x="70088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60" name="Rectangle 2259"/>
            <p:cNvSpPr/>
            <p:nvPr/>
          </p:nvSpPr>
          <p:spPr>
            <a:xfrm>
              <a:off x="74660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61" name="Rectangle 2260"/>
            <p:cNvSpPr/>
            <p:nvPr/>
          </p:nvSpPr>
          <p:spPr>
            <a:xfrm>
              <a:off x="73136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62" name="Rectangle 2261"/>
            <p:cNvSpPr/>
            <p:nvPr/>
          </p:nvSpPr>
          <p:spPr>
            <a:xfrm>
              <a:off x="71612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63" name="Rectangle 2262"/>
            <p:cNvSpPr/>
            <p:nvPr/>
          </p:nvSpPr>
          <p:spPr>
            <a:xfrm>
              <a:off x="83804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64" name="Rectangle 2263"/>
            <p:cNvSpPr/>
            <p:nvPr/>
          </p:nvSpPr>
          <p:spPr>
            <a:xfrm>
              <a:off x="76184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65" name="Rectangle 2264"/>
            <p:cNvSpPr/>
            <p:nvPr/>
          </p:nvSpPr>
          <p:spPr>
            <a:xfrm>
              <a:off x="77708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66" name="Rectangle 2265"/>
            <p:cNvSpPr/>
            <p:nvPr/>
          </p:nvSpPr>
          <p:spPr>
            <a:xfrm>
              <a:off x="79232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67" name="Rectangle 2266"/>
            <p:cNvSpPr/>
            <p:nvPr/>
          </p:nvSpPr>
          <p:spPr>
            <a:xfrm>
              <a:off x="80756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68" name="Rectangle 2267"/>
            <p:cNvSpPr/>
            <p:nvPr/>
          </p:nvSpPr>
          <p:spPr>
            <a:xfrm>
              <a:off x="82280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69" name="Rectangle 2268"/>
            <p:cNvSpPr/>
            <p:nvPr/>
          </p:nvSpPr>
          <p:spPr>
            <a:xfrm>
              <a:off x="85328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70" name="Rectangle 2269"/>
            <p:cNvSpPr/>
            <p:nvPr/>
          </p:nvSpPr>
          <p:spPr>
            <a:xfrm>
              <a:off x="89900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71" name="Rectangle 2270"/>
            <p:cNvSpPr/>
            <p:nvPr/>
          </p:nvSpPr>
          <p:spPr>
            <a:xfrm>
              <a:off x="88376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72" name="Rectangle 2271"/>
            <p:cNvSpPr/>
            <p:nvPr/>
          </p:nvSpPr>
          <p:spPr>
            <a:xfrm>
              <a:off x="86852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73" name="Rectangle 2272"/>
            <p:cNvSpPr/>
            <p:nvPr/>
          </p:nvSpPr>
          <p:spPr>
            <a:xfrm>
              <a:off x="99044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74" name="Rectangle 2273"/>
            <p:cNvSpPr/>
            <p:nvPr/>
          </p:nvSpPr>
          <p:spPr>
            <a:xfrm>
              <a:off x="91424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75" name="Rectangle 2274"/>
            <p:cNvSpPr/>
            <p:nvPr/>
          </p:nvSpPr>
          <p:spPr>
            <a:xfrm>
              <a:off x="92948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76" name="Rectangle 2275"/>
            <p:cNvSpPr/>
            <p:nvPr/>
          </p:nvSpPr>
          <p:spPr>
            <a:xfrm>
              <a:off x="94472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77" name="Rectangle 2276"/>
            <p:cNvSpPr/>
            <p:nvPr/>
          </p:nvSpPr>
          <p:spPr>
            <a:xfrm>
              <a:off x="95996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78" name="Rectangle 2277"/>
            <p:cNvSpPr/>
            <p:nvPr/>
          </p:nvSpPr>
          <p:spPr>
            <a:xfrm>
              <a:off x="97520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79" name="Rectangle 2278"/>
            <p:cNvSpPr/>
            <p:nvPr/>
          </p:nvSpPr>
          <p:spPr>
            <a:xfrm>
              <a:off x="100568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80" name="Rectangle 2279"/>
            <p:cNvSpPr/>
            <p:nvPr/>
          </p:nvSpPr>
          <p:spPr>
            <a:xfrm>
              <a:off x="105140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81" name="Rectangle 2280"/>
            <p:cNvSpPr/>
            <p:nvPr/>
          </p:nvSpPr>
          <p:spPr>
            <a:xfrm>
              <a:off x="103616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82" name="Rectangle 2281"/>
            <p:cNvSpPr/>
            <p:nvPr/>
          </p:nvSpPr>
          <p:spPr>
            <a:xfrm>
              <a:off x="102092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83" name="Rectangle 2282"/>
            <p:cNvSpPr/>
            <p:nvPr/>
          </p:nvSpPr>
          <p:spPr>
            <a:xfrm>
              <a:off x="114284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84" name="Rectangle 2283"/>
            <p:cNvSpPr/>
            <p:nvPr/>
          </p:nvSpPr>
          <p:spPr>
            <a:xfrm>
              <a:off x="106664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85" name="Rectangle 2284"/>
            <p:cNvSpPr/>
            <p:nvPr/>
          </p:nvSpPr>
          <p:spPr>
            <a:xfrm>
              <a:off x="108188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86" name="Rectangle 2285"/>
            <p:cNvSpPr/>
            <p:nvPr/>
          </p:nvSpPr>
          <p:spPr>
            <a:xfrm>
              <a:off x="109712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87" name="Rectangle 2286"/>
            <p:cNvSpPr/>
            <p:nvPr/>
          </p:nvSpPr>
          <p:spPr>
            <a:xfrm>
              <a:off x="111236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88" name="Rectangle 2287"/>
            <p:cNvSpPr/>
            <p:nvPr/>
          </p:nvSpPr>
          <p:spPr>
            <a:xfrm>
              <a:off x="11276012" y="57150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89" name="Rectangle 2288"/>
            <p:cNvSpPr/>
            <p:nvPr/>
          </p:nvSpPr>
          <p:spPr>
            <a:xfrm>
              <a:off x="39608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90" name="Rectangle 2289"/>
            <p:cNvSpPr/>
            <p:nvPr/>
          </p:nvSpPr>
          <p:spPr>
            <a:xfrm>
              <a:off x="44180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91" name="Rectangle 2290"/>
            <p:cNvSpPr/>
            <p:nvPr/>
          </p:nvSpPr>
          <p:spPr>
            <a:xfrm>
              <a:off x="42656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92" name="Rectangle 2291"/>
            <p:cNvSpPr/>
            <p:nvPr/>
          </p:nvSpPr>
          <p:spPr>
            <a:xfrm>
              <a:off x="41132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93" name="Rectangle 2292"/>
            <p:cNvSpPr/>
            <p:nvPr/>
          </p:nvSpPr>
          <p:spPr>
            <a:xfrm>
              <a:off x="53324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94" name="Rectangle 2293"/>
            <p:cNvSpPr/>
            <p:nvPr/>
          </p:nvSpPr>
          <p:spPr>
            <a:xfrm>
              <a:off x="45704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95" name="Rectangle 2294"/>
            <p:cNvSpPr/>
            <p:nvPr/>
          </p:nvSpPr>
          <p:spPr>
            <a:xfrm>
              <a:off x="47228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96" name="Rectangle 2295"/>
            <p:cNvSpPr/>
            <p:nvPr/>
          </p:nvSpPr>
          <p:spPr>
            <a:xfrm>
              <a:off x="48752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97" name="Rectangle 2296"/>
            <p:cNvSpPr/>
            <p:nvPr/>
          </p:nvSpPr>
          <p:spPr>
            <a:xfrm>
              <a:off x="50276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98" name="Rectangle 2297"/>
            <p:cNvSpPr/>
            <p:nvPr/>
          </p:nvSpPr>
          <p:spPr>
            <a:xfrm>
              <a:off x="51800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99" name="Rectangle 2298"/>
            <p:cNvSpPr/>
            <p:nvPr/>
          </p:nvSpPr>
          <p:spPr>
            <a:xfrm>
              <a:off x="54848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00" name="Rectangle 2299"/>
            <p:cNvSpPr/>
            <p:nvPr/>
          </p:nvSpPr>
          <p:spPr>
            <a:xfrm>
              <a:off x="59420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01" name="Rectangle 2300"/>
            <p:cNvSpPr/>
            <p:nvPr/>
          </p:nvSpPr>
          <p:spPr>
            <a:xfrm>
              <a:off x="57896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02" name="Rectangle 2301"/>
            <p:cNvSpPr/>
            <p:nvPr/>
          </p:nvSpPr>
          <p:spPr>
            <a:xfrm>
              <a:off x="56372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03" name="Rectangle 2302"/>
            <p:cNvSpPr/>
            <p:nvPr/>
          </p:nvSpPr>
          <p:spPr>
            <a:xfrm>
              <a:off x="68564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04" name="Rectangle 2303"/>
            <p:cNvSpPr/>
            <p:nvPr/>
          </p:nvSpPr>
          <p:spPr>
            <a:xfrm>
              <a:off x="60944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05" name="Rectangle 2304"/>
            <p:cNvSpPr/>
            <p:nvPr/>
          </p:nvSpPr>
          <p:spPr>
            <a:xfrm>
              <a:off x="62468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06" name="Rectangle 2305"/>
            <p:cNvSpPr/>
            <p:nvPr/>
          </p:nvSpPr>
          <p:spPr>
            <a:xfrm>
              <a:off x="63992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07" name="Rectangle 2306"/>
            <p:cNvSpPr/>
            <p:nvPr/>
          </p:nvSpPr>
          <p:spPr>
            <a:xfrm>
              <a:off x="65516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08" name="Rectangle 2307"/>
            <p:cNvSpPr/>
            <p:nvPr/>
          </p:nvSpPr>
          <p:spPr>
            <a:xfrm>
              <a:off x="67040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09" name="Rectangle 2308"/>
            <p:cNvSpPr/>
            <p:nvPr/>
          </p:nvSpPr>
          <p:spPr>
            <a:xfrm>
              <a:off x="70088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10" name="Rectangle 2309"/>
            <p:cNvSpPr/>
            <p:nvPr/>
          </p:nvSpPr>
          <p:spPr>
            <a:xfrm>
              <a:off x="74660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11" name="Rectangle 2310"/>
            <p:cNvSpPr/>
            <p:nvPr/>
          </p:nvSpPr>
          <p:spPr>
            <a:xfrm>
              <a:off x="73136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12" name="Rectangle 2311"/>
            <p:cNvSpPr/>
            <p:nvPr/>
          </p:nvSpPr>
          <p:spPr>
            <a:xfrm>
              <a:off x="71612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13" name="Rectangle 2312"/>
            <p:cNvSpPr/>
            <p:nvPr/>
          </p:nvSpPr>
          <p:spPr>
            <a:xfrm>
              <a:off x="83804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14" name="Rectangle 2313"/>
            <p:cNvSpPr/>
            <p:nvPr/>
          </p:nvSpPr>
          <p:spPr>
            <a:xfrm>
              <a:off x="76184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15" name="Rectangle 2314"/>
            <p:cNvSpPr/>
            <p:nvPr/>
          </p:nvSpPr>
          <p:spPr>
            <a:xfrm>
              <a:off x="77708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16" name="Rectangle 2315"/>
            <p:cNvSpPr/>
            <p:nvPr/>
          </p:nvSpPr>
          <p:spPr>
            <a:xfrm>
              <a:off x="79232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17" name="Rectangle 2316"/>
            <p:cNvSpPr/>
            <p:nvPr/>
          </p:nvSpPr>
          <p:spPr>
            <a:xfrm>
              <a:off x="80756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18" name="Rectangle 2317"/>
            <p:cNvSpPr/>
            <p:nvPr/>
          </p:nvSpPr>
          <p:spPr>
            <a:xfrm>
              <a:off x="82280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19" name="Rectangle 2318"/>
            <p:cNvSpPr/>
            <p:nvPr/>
          </p:nvSpPr>
          <p:spPr>
            <a:xfrm>
              <a:off x="85328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20" name="Rectangle 2319"/>
            <p:cNvSpPr/>
            <p:nvPr/>
          </p:nvSpPr>
          <p:spPr>
            <a:xfrm>
              <a:off x="89900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21" name="Rectangle 2320"/>
            <p:cNvSpPr/>
            <p:nvPr/>
          </p:nvSpPr>
          <p:spPr>
            <a:xfrm>
              <a:off x="88376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22" name="Rectangle 2321"/>
            <p:cNvSpPr/>
            <p:nvPr/>
          </p:nvSpPr>
          <p:spPr>
            <a:xfrm>
              <a:off x="86852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23" name="Rectangle 2322"/>
            <p:cNvSpPr/>
            <p:nvPr/>
          </p:nvSpPr>
          <p:spPr>
            <a:xfrm>
              <a:off x="99044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24" name="Rectangle 2323"/>
            <p:cNvSpPr/>
            <p:nvPr/>
          </p:nvSpPr>
          <p:spPr>
            <a:xfrm>
              <a:off x="91424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25" name="Rectangle 2324"/>
            <p:cNvSpPr/>
            <p:nvPr/>
          </p:nvSpPr>
          <p:spPr>
            <a:xfrm>
              <a:off x="92948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26" name="Rectangle 2325"/>
            <p:cNvSpPr/>
            <p:nvPr/>
          </p:nvSpPr>
          <p:spPr>
            <a:xfrm>
              <a:off x="94472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27" name="Rectangle 2326"/>
            <p:cNvSpPr/>
            <p:nvPr/>
          </p:nvSpPr>
          <p:spPr>
            <a:xfrm>
              <a:off x="95996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28" name="Rectangle 2327"/>
            <p:cNvSpPr/>
            <p:nvPr/>
          </p:nvSpPr>
          <p:spPr>
            <a:xfrm>
              <a:off x="97520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29" name="Rectangle 2328"/>
            <p:cNvSpPr/>
            <p:nvPr/>
          </p:nvSpPr>
          <p:spPr>
            <a:xfrm>
              <a:off x="100568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30" name="Rectangle 2329"/>
            <p:cNvSpPr/>
            <p:nvPr/>
          </p:nvSpPr>
          <p:spPr>
            <a:xfrm>
              <a:off x="105140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31" name="Rectangle 2330"/>
            <p:cNvSpPr/>
            <p:nvPr/>
          </p:nvSpPr>
          <p:spPr>
            <a:xfrm>
              <a:off x="103616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32" name="Rectangle 2331"/>
            <p:cNvSpPr/>
            <p:nvPr/>
          </p:nvSpPr>
          <p:spPr>
            <a:xfrm>
              <a:off x="102092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33" name="Rectangle 2332"/>
            <p:cNvSpPr/>
            <p:nvPr/>
          </p:nvSpPr>
          <p:spPr>
            <a:xfrm>
              <a:off x="114284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34" name="Rectangle 2333"/>
            <p:cNvSpPr/>
            <p:nvPr/>
          </p:nvSpPr>
          <p:spPr>
            <a:xfrm>
              <a:off x="106664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35" name="Rectangle 2334"/>
            <p:cNvSpPr/>
            <p:nvPr/>
          </p:nvSpPr>
          <p:spPr>
            <a:xfrm>
              <a:off x="108188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36" name="Rectangle 2335"/>
            <p:cNvSpPr/>
            <p:nvPr/>
          </p:nvSpPr>
          <p:spPr>
            <a:xfrm>
              <a:off x="109712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37" name="Rectangle 2336"/>
            <p:cNvSpPr/>
            <p:nvPr/>
          </p:nvSpPr>
          <p:spPr>
            <a:xfrm>
              <a:off x="111236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38" name="Rectangle 2337"/>
            <p:cNvSpPr/>
            <p:nvPr/>
          </p:nvSpPr>
          <p:spPr>
            <a:xfrm>
              <a:off x="11276012" y="59436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39" name="Rectangle 2338"/>
            <p:cNvSpPr/>
            <p:nvPr/>
          </p:nvSpPr>
          <p:spPr>
            <a:xfrm>
              <a:off x="39608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40" name="Rectangle 2339"/>
            <p:cNvSpPr/>
            <p:nvPr/>
          </p:nvSpPr>
          <p:spPr>
            <a:xfrm>
              <a:off x="44180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41" name="Rectangle 2340"/>
            <p:cNvSpPr/>
            <p:nvPr/>
          </p:nvSpPr>
          <p:spPr>
            <a:xfrm>
              <a:off x="42656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42" name="Rectangle 2341"/>
            <p:cNvSpPr/>
            <p:nvPr/>
          </p:nvSpPr>
          <p:spPr>
            <a:xfrm>
              <a:off x="41132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43" name="Rectangle 2342"/>
            <p:cNvSpPr/>
            <p:nvPr/>
          </p:nvSpPr>
          <p:spPr>
            <a:xfrm>
              <a:off x="53324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44" name="Rectangle 2343"/>
            <p:cNvSpPr/>
            <p:nvPr/>
          </p:nvSpPr>
          <p:spPr>
            <a:xfrm>
              <a:off x="45704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45" name="Rectangle 2344"/>
            <p:cNvSpPr/>
            <p:nvPr/>
          </p:nvSpPr>
          <p:spPr>
            <a:xfrm>
              <a:off x="47228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46" name="Rectangle 2345"/>
            <p:cNvSpPr/>
            <p:nvPr/>
          </p:nvSpPr>
          <p:spPr>
            <a:xfrm>
              <a:off x="48752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47" name="Rectangle 2346"/>
            <p:cNvSpPr/>
            <p:nvPr/>
          </p:nvSpPr>
          <p:spPr>
            <a:xfrm>
              <a:off x="50276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48" name="Rectangle 2347"/>
            <p:cNvSpPr/>
            <p:nvPr/>
          </p:nvSpPr>
          <p:spPr>
            <a:xfrm>
              <a:off x="51800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49" name="Rectangle 2348"/>
            <p:cNvSpPr/>
            <p:nvPr/>
          </p:nvSpPr>
          <p:spPr>
            <a:xfrm>
              <a:off x="54848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50" name="Rectangle 2349"/>
            <p:cNvSpPr/>
            <p:nvPr/>
          </p:nvSpPr>
          <p:spPr>
            <a:xfrm>
              <a:off x="59420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51" name="Rectangle 2350"/>
            <p:cNvSpPr/>
            <p:nvPr/>
          </p:nvSpPr>
          <p:spPr>
            <a:xfrm>
              <a:off x="57896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52" name="Rectangle 2351"/>
            <p:cNvSpPr/>
            <p:nvPr/>
          </p:nvSpPr>
          <p:spPr>
            <a:xfrm>
              <a:off x="56372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53" name="Rectangle 2352"/>
            <p:cNvSpPr/>
            <p:nvPr/>
          </p:nvSpPr>
          <p:spPr>
            <a:xfrm>
              <a:off x="68564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54" name="Rectangle 2353"/>
            <p:cNvSpPr/>
            <p:nvPr/>
          </p:nvSpPr>
          <p:spPr>
            <a:xfrm>
              <a:off x="60944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55" name="Rectangle 2354"/>
            <p:cNvSpPr/>
            <p:nvPr/>
          </p:nvSpPr>
          <p:spPr>
            <a:xfrm>
              <a:off x="62468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56" name="Rectangle 2355"/>
            <p:cNvSpPr/>
            <p:nvPr/>
          </p:nvSpPr>
          <p:spPr>
            <a:xfrm>
              <a:off x="63992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57" name="Rectangle 2356"/>
            <p:cNvSpPr/>
            <p:nvPr/>
          </p:nvSpPr>
          <p:spPr>
            <a:xfrm>
              <a:off x="65516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58" name="Rectangle 2357"/>
            <p:cNvSpPr/>
            <p:nvPr/>
          </p:nvSpPr>
          <p:spPr>
            <a:xfrm>
              <a:off x="67040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59" name="Rectangle 2358"/>
            <p:cNvSpPr/>
            <p:nvPr/>
          </p:nvSpPr>
          <p:spPr>
            <a:xfrm>
              <a:off x="70088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60" name="Rectangle 2359"/>
            <p:cNvSpPr/>
            <p:nvPr/>
          </p:nvSpPr>
          <p:spPr>
            <a:xfrm>
              <a:off x="74660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61" name="Rectangle 2360"/>
            <p:cNvSpPr/>
            <p:nvPr/>
          </p:nvSpPr>
          <p:spPr>
            <a:xfrm>
              <a:off x="73136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62" name="Rectangle 2361"/>
            <p:cNvSpPr/>
            <p:nvPr/>
          </p:nvSpPr>
          <p:spPr>
            <a:xfrm>
              <a:off x="71612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63" name="Rectangle 2362"/>
            <p:cNvSpPr/>
            <p:nvPr/>
          </p:nvSpPr>
          <p:spPr>
            <a:xfrm>
              <a:off x="83804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64" name="Rectangle 2363"/>
            <p:cNvSpPr/>
            <p:nvPr/>
          </p:nvSpPr>
          <p:spPr>
            <a:xfrm>
              <a:off x="76184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65" name="Rectangle 2364"/>
            <p:cNvSpPr/>
            <p:nvPr/>
          </p:nvSpPr>
          <p:spPr>
            <a:xfrm>
              <a:off x="77708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66" name="Rectangle 2365"/>
            <p:cNvSpPr/>
            <p:nvPr/>
          </p:nvSpPr>
          <p:spPr>
            <a:xfrm>
              <a:off x="79232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67" name="Rectangle 2366"/>
            <p:cNvSpPr/>
            <p:nvPr/>
          </p:nvSpPr>
          <p:spPr>
            <a:xfrm>
              <a:off x="80756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68" name="Rectangle 2367"/>
            <p:cNvSpPr/>
            <p:nvPr/>
          </p:nvSpPr>
          <p:spPr>
            <a:xfrm>
              <a:off x="82280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69" name="Rectangle 2368"/>
            <p:cNvSpPr/>
            <p:nvPr/>
          </p:nvSpPr>
          <p:spPr>
            <a:xfrm>
              <a:off x="85328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70" name="Rectangle 2369"/>
            <p:cNvSpPr/>
            <p:nvPr/>
          </p:nvSpPr>
          <p:spPr>
            <a:xfrm>
              <a:off x="89900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71" name="Rectangle 2370"/>
            <p:cNvSpPr/>
            <p:nvPr/>
          </p:nvSpPr>
          <p:spPr>
            <a:xfrm>
              <a:off x="88376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72" name="Rectangle 2371"/>
            <p:cNvSpPr/>
            <p:nvPr/>
          </p:nvSpPr>
          <p:spPr>
            <a:xfrm>
              <a:off x="86852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73" name="Rectangle 2372"/>
            <p:cNvSpPr/>
            <p:nvPr/>
          </p:nvSpPr>
          <p:spPr>
            <a:xfrm>
              <a:off x="99044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74" name="Rectangle 2373"/>
            <p:cNvSpPr/>
            <p:nvPr/>
          </p:nvSpPr>
          <p:spPr>
            <a:xfrm>
              <a:off x="91424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75" name="Rectangle 2374"/>
            <p:cNvSpPr/>
            <p:nvPr/>
          </p:nvSpPr>
          <p:spPr>
            <a:xfrm>
              <a:off x="92948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76" name="Rectangle 2375"/>
            <p:cNvSpPr/>
            <p:nvPr/>
          </p:nvSpPr>
          <p:spPr>
            <a:xfrm>
              <a:off x="94472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77" name="Rectangle 2376"/>
            <p:cNvSpPr/>
            <p:nvPr/>
          </p:nvSpPr>
          <p:spPr>
            <a:xfrm>
              <a:off x="95996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78" name="Rectangle 2377"/>
            <p:cNvSpPr/>
            <p:nvPr/>
          </p:nvSpPr>
          <p:spPr>
            <a:xfrm>
              <a:off x="97520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79" name="Rectangle 2378"/>
            <p:cNvSpPr/>
            <p:nvPr/>
          </p:nvSpPr>
          <p:spPr>
            <a:xfrm>
              <a:off x="100568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80" name="Rectangle 2379"/>
            <p:cNvSpPr/>
            <p:nvPr/>
          </p:nvSpPr>
          <p:spPr>
            <a:xfrm>
              <a:off x="105140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81" name="Rectangle 2380"/>
            <p:cNvSpPr/>
            <p:nvPr/>
          </p:nvSpPr>
          <p:spPr>
            <a:xfrm>
              <a:off x="103616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82" name="Rectangle 2381"/>
            <p:cNvSpPr/>
            <p:nvPr/>
          </p:nvSpPr>
          <p:spPr>
            <a:xfrm>
              <a:off x="102092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83" name="Rectangle 2382"/>
            <p:cNvSpPr/>
            <p:nvPr/>
          </p:nvSpPr>
          <p:spPr>
            <a:xfrm>
              <a:off x="114284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84" name="Rectangle 2383"/>
            <p:cNvSpPr/>
            <p:nvPr/>
          </p:nvSpPr>
          <p:spPr>
            <a:xfrm>
              <a:off x="106664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85" name="Rectangle 2384"/>
            <p:cNvSpPr/>
            <p:nvPr/>
          </p:nvSpPr>
          <p:spPr>
            <a:xfrm>
              <a:off x="108188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86" name="Rectangle 2385"/>
            <p:cNvSpPr/>
            <p:nvPr/>
          </p:nvSpPr>
          <p:spPr>
            <a:xfrm>
              <a:off x="109712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87" name="Rectangle 2386"/>
            <p:cNvSpPr/>
            <p:nvPr/>
          </p:nvSpPr>
          <p:spPr>
            <a:xfrm>
              <a:off x="111236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88" name="Rectangle 2387"/>
            <p:cNvSpPr/>
            <p:nvPr/>
          </p:nvSpPr>
          <p:spPr>
            <a:xfrm>
              <a:off x="11276012" y="6172200"/>
              <a:ext cx="103746" cy="135821"/>
            </a:xfrm>
            <a:prstGeom prst="rect">
              <a:avLst/>
            </a:prstGeom>
            <a:no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159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60205_19224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8" b="22418"/>
          <a:stretch>
            <a:fillRect/>
          </a:stretch>
        </p:blipFill>
        <p:spPr>
          <a:xfrm>
            <a:off x="5103812" y="2590800"/>
            <a:ext cx="6639137" cy="3662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612" y="2438400"/>
            <a:ext cx="4114800" cy="8429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Questions? Comments?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0012" y="1371600"/>
            <a:ext cx="531232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Tomasz Neugebauer</a:t>
            </a:r>
          </a:p>
          <a:p>
            <a:r>
              <a:rPr lang="en-US" sz="2800" dirty="0" smtClean="0">
                <a:hlinkClick r:id="rId3"/>
              </a:rPr>
              <a:t>Tomasz.neugebauer@concordia.ca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Nicolas Royer-</a:t>
            </a:r>
            <a:r>
              <a:rPr lang="en-US" sz="2800" dirty="0" err="1" smtClean="0"/>
              <a:t>Artuso</a:t>
            </a:r>
            <a:endParaRPr lang="en-US" sz="2800" dirty="0" smtClean="0"/>
          </a:p>
          <a:p>
            <a:r>
              <a:rPr lang="en-US" sz="2800" dirty="0" smtClean="0">
                <a:hlinkClick r:id="rId4"/>
              </a:rPr>
              <a:t>royerartusonicolas@gmail.com</a:t>
            </a:r>
            <a:r>
              <a:rPr lang="en-US" sz="2800" dirty="0" smtClean="0"/>
              <a:t>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55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Amino Acids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6612" y="1752600"/>
            <a:ext cx="6092825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Polar (may participate in hydrogen bonds):</a:t>
            </a:r>
          </a:p>
          <a:p>
            <a:r>
              <a:rPr lang="en-US" dirty="0"/>
              <a:t>•	Glutamine - </a:t>
            </a:r>
            <a:r>
              <a:rPr lang="en-US" dirty="0" err="1"/>
              <a:t>Gln</a:t>
            </a:r>
            <a:r>
              <a:rPr lang="en-US" dirty="0"/>
              <a:t> - Q </a:t>
            </a:r>
          </a:p>
          <a:p>
            <a:r>
              <a:rPr lang="en-US" dirty="0"/>
              <a:t>•	Asparagine - </a:t>
            </a:r>
            <a:r>
              <a:rPr lang="en-US" dirty="0" err="1"/>
              <a:t>Asn</a:t>
            </a:r>
            <a:r>
              <a:rPr lang="en-US" dirty="0"/>
              <a:t> - N </a:t>
            </a:r>
          </a:p>
          <a:p>
            <a:r>
              <a:rPr lang="en-US" dirty="0"/>
              <a:t>•	</a:t>
            </a:r>
            <a:r>
              <a:rPr lang="en-US" dirty="0" err="1"/>
              <a:t>Histidine</a:t>
            </a:r>
            <a:r>
              <a:rPr lang="en-US" dirty="0"/>
              <a:t> - His - H </a:t>
            </a:r>
          </a:p>
          <a:p>
            <a:r>
              <a:rPr lang="en-US" dirty="0"/>
              <a:t>•	Serine - </a:t>
            </a:r>
            <a:r>
              <a:rPr lang="en-US" dirty="0" err="1"/>
              <a:t>Ser</a:t>
            </a:r>
            <a:r>
              <a:rPr lang="en-US" dirty="0"/>
              <a:t> - S </a:t>
            </a:r>
          </a:p>
          <a:p>
            <a:r>
              <a:rPr lang="en-US" dirty="0"/>
              <a:t>•	Threonine - </a:t>
            </a:r>
            <a:r>
              <a:rPr lang="en-US" dirty="0" err="1"/>
              <a:t>Thr</a:t>
            </a:r>
            <a:r>
              <a:rPr lang="en-US" dirty="0"/>
              <a:t> - T </a:t>
            </a:r>
          </a:p>
          <a:p>
            <a:r>
              <a:rPr lang="en-US" dirty="0"/>
              <a:t>•	Tyrosine - Tyr - Y </a:t>
            </a:r>
          </a:p>
          <a:p>
            <a:r>
              <a:rPr lang="en-US" dirty="0"/>
              <a:t>•	Cysteine - </a:t>
            </a:r>
            <a:r>
              <a:rPr lang="en-US" dirty="0" err="1"/>
              <a:t>Cys</a:t>
            </a:r>
            <a:r>
              <a:rPr lang="en-US" dirty="0"/>
              <a:t> - C </a:t>
            </a:r>
          </a:p>
          <a:p>
            <a:r>
              <a:rPr lang="en-US" dirty="0"/>
              <a:t>•	Methionine - Met - M </a:t>
            </a:r>
          </a:p>
          <a:p>
            <a:r>
              <a:rPr lang="en-US" dirty="0"/>
              <a:t>•	Tryptophan - </a:t>
            </a:r>
            <a:r>
              <a:rPr lang="en-US" dirty="0" err="1"/>
              <a:t>Trp</a:t>
            </a:r>
            <a:r>
              <a:rPr lang="en-US" dirty="0"/>
              <a:t> - W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51612" y="457200"/>
            <a:ext cx="609282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Charged:</a:t>
            </a:r>
          </a:p>
          <a:p>
            <a:r>
              <a:rPr lang="en-US" dirty="0"/>
              <a:t>•	Arginine - </a:t>
            </a:r>
            <a:r>
              <a:rPr lang="en-US" dirty="0" err="1"/>
              <a:t>Arg</a:t>
            </a:r>
            <a:r>
              <a:rPr lang="en-US" dirty="0"/>
              <a:t> - R </a:t>
            </a:r>
          </a:p>
          <a:p>
            <a:r>
              <a:rPr lang="en-US" dirty="0"/>
              <a:t>•	Lysine - Lys - K </a:t>
            </a:r>
          </a:p>
          <a:p>
            <a:r>
              <a:rPr lang="en-US" dirty="0"/>
              <a:t>•	Aspartic acid - Asp - D </a:t>
            </a:r>
          </a:p>
          <a:p>
            <a:r>
              <a:rPr lang="en-US" dirty="0"/>
              <a:t>•	Glutamic acid - </a:t>
            </a:r>
            <a:r>
              <a:rPr lang="en-US" dirty="0" err="1"/>
              <a:t>Glu</a:t>
            </a:r>
            <a:r>
              <a:rPr lang="en-US" dirty="0"/>
              <a:t> - E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13412" y="2819400"/>
            <a:ext cx="6092825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Hydrophobic (normally buried inside the protein core):</a:t>
            </a:r>
          </a:p>
          <a:p>
            <a:r>
              <a:rPr lang="en-US" dirty="0"/>
              <a:t>•	Alanine - </a:t>
            </a:r>
            <a:r>
              <a:rPr lang="en-US" dirty="0" err="1"/>
              <a:t>Ala</a:t>
            </a:r>
            <a:r>
              <a:rPr lang="en-US" dirty="0"/>
              <a:t> - A </a:t>
            </a:r>
          </a:p>
          <a:p>
            <a:r>
              <a:rPr lang="en-US" dirty="0"/>
              <a:t>•	Isoleucine - Ile - I </a:t>
            </a:r>
          </a:p>
          <a:p>
            <a:r>
              <a:rPr lang="en-US" dirty="0"/>
              <a:t>•	</a:t>
            </a:r>
            <a:r>
              <a:rPr lang="en-US" dirty="0" err="1"/>
              <a:t>Leucine</a:t>
            </a:r>
            <a:r>
              <a:rPr lang="en-US" dirty="0"/>
              <a:t> - </a:t>
            </a:r>
            <a:r>
              <a:rPr lang="en-US" dirty="0" err="1"/>
              <a:t>Leu</a:t>
            </a:r>
            <a:r>
              <a:rPr lang="en-US" dirty="0"/>
              <a:t> - L </a:t>
            </a:r>
          </a:p>
          <a:p>
            <a:r>
              <a:rPr lang="en-US" dirty="0"/>
              <a:t>•	Phenylalanine - </a:t>
            </a:r>
            <a:r>
              <a:rPr lang="en-US" dirty="0" err="1"/>
              <a:t>Phe</a:t>
            </a:r>
            <a:r>
              <a:rPr lang="en-US" dirty="0"/>
              <a:t> - F </a:t>
            </a:r>
          </a:p>
          <a:p>
            <a:r>
              <a:rPr lang="en-US" dirty="0"/>
              <a:t>•	</a:t>
            </a:r>
            <a:r>
              <a:rPr lang="en-US" dirty="0" err="1"/>
              <a:t>Valine</a:t>
            </a:r>
            <a:r>
              <a:rPr lang="en-US" dirty="0"/>
              <a:t> - Val - V </a:t>
            </a:r>
          </a:p>
          <a:p>
            <a:r>
              <a:rPr lang="en-US" dirty="0"/>
              <a:t>•	</a:t>
            </a:r>
            <a:r>
              <a:rPr lang="en-US" dirty="0" err="1"/>
              <a:t>Proline</a:t>
            </a:r>
            <a:r>
              <a:rPr lang="en-US" dirty="0"/>
              <a:t> - Pro - P </a:t>
            </a:r>
          </a:p>
          <a:p>
            <a:r>
              <a:rPr lang="en-US" dirty="0"/>
              <a:t>•	Glycine - </a:t>
            </a:r>
            <a:r>
              <a:rPr lang="en-US" dirty="0" err="1"/>
              <a:t>Gly</a:t>
            </a:r>
            <a:r>
              <a:rPr lang="en-US" dirty="0"/>
              <a:t> - G</a:t>
            </a:r>
          </a:p>
        </p:txBody>
      </p:sp>
    </p:spTree>
    <p:extLst>
      <p:ext uri="{BB962C8B-B14F-4D97-AF65-F5344CB8AC3E}">
        <p14:creationId xmlns:p14="http://schemas.microsoft.com/office/powerpoint/2010/main" val="274728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Data Visualization (DDV Software)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21" y="1465020"/>
            <a:ext cx="6175248" cy="5244509"/>
          </a:xfr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24702"/>
              </p:ext>
            </p:extLst>
          </p:nvPr>
        </p:nvGraphicFramePr>
        <p:xfrm>
          <a:off x="455612" y="1498600"/>
          <a:ext cx="4538628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Image" r:id="rId4" imgW="9599760" imgH="4406040" progId="Photoshop.Image.11">
                  <p:embed/>
                </p:oleObj>
              </mc:Choice>
              <mc:Fallback>
                <p:oleObj name="Image" r:id="rId4" imgW="9599760" imgH="440604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5612" y="1498600"/>
                        <a:ext cx="4538628" cy="208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8012" y="4419600"/>
            <a:ext cx="437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6"/>
              </a:rPr>
              <a:t>http://www.photomedia.ca/DDV/</a:t>
            </a:r>
            <a:r>
              <a:rPr lang="en-US" sz="1800" dirty="0" smtClean="0">
                <a:hlinkClick r:id="rId6"/>
              </a:rPr>
              <a:t>index.html</a:t>
            </a:r>
            <a:r>
              <a:rPr lang="en-US" sz="1800" dirty="0" smtClean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142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32216"/>
            <a:ext cx="10360501" cy="1223963"/>
          </a:xfrm>
        </p:spPr>
        <p:txBody>
          <a:bodyPr/>
          <a:lstStyle/>
          <a:p>
            <a:r>
              <a:rPr lang="en-US" dirty="0" smtClean="0"/>
              <a:t>Structured Data about Data</a:t>
            </a:r>
            <a:endParaRPr lang="en-US" dirty="0"/>
          </a:p>
        </p:txBody>
      </p:sp>
      <p:sp>
        <p:nvSpPr>
          <p:cNvPr id="4" name="Striped Right Arrow 3"/>
          <p:cNvSpPr/>
          <p:nvPr/>
        </p:nvSpPr>
        <p:spPr>
          <a:xfrm>
            <a:off x="3808412" y="1745066"/>
            <a:ext cx="2895600" cy="9144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Striped Right Arrow 5"/>
          <p:cNvSpPr/>
          <p:nvPr/>
        </p:nvSpPr>
        <p:spPr>
          <a:xfrm>
            <a:off x="3779109" y="4786517"/>
            <a:ext cx="2895600" cy="9144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extBox 6"/>
          <p:cNvSpPr txBox="1"/>
          <p:nvPr/>
        </p:nvSpPr>
        <p:spPr>
          <a:xfrm>
            <a:off x="1598612" y="1921400"/>
            <a:ext cx="2462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EPrints</a:t>
            </a:r>
            <a:r>
              <a:rPr lang="en-US" sz="2800" dirty="0" smtClean="0"/>
              <a:t> XML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704012" y="1594778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ETD-MS</a:t>
            </a:r>
          </a:p>
          <a:p>
            <a:r>
              <a:rPr lang="en-US" sz="2800" dirty="0" err="1" smtClean="0"/>
              <a:t>Cytoscape</a:t>
            </a:r>
            <a:r>
              <a:rPr lang="en-US" sz="2800" dirty="0" smtClean="0"/>
              <a:t> Simple Interaction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300594" y="5021242"/>
            <a:ext cx="2462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FASTA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676931" y="5021242"/>
            <a:ext cx="371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LilyPond</a:t>
            </a:r>
            <a:r>
              <a:rPr lang="en-US" sz="2800" dirty="0" smtClean="0"/>
              <a:t> -&gt; PDF, MIDI</a:t>
            </a:r>
            <a:endParaRPr lang="en-US" sz="2800" dirty="0"/>
          </a:p>
        </p:txBody>
      </p:sp>
      <p:sp>
        <p:nvSpPr>
          <p:cNvPr id="13" name="Striped Right Arrow 12"/>
          <p:cNvSpPr/>
          <p:nvPr/>
        </p:nvSpPr>
        <p:spPr>
          <a:xfrm>
            <a:off x="3754141" y="3880357"/>
            <a:ext cx="2895600" cy="9144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4" name="TextBox 13"/>
          <p:cNvSpPr txBox="1"/>
          <p:nvPr/>
        </p:nvSpPr>
        <p:spPr>
          <a:xfrm>
            <a:off x="2269480" y="4109888"/>
            <a:ext cx="2462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FASTA 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6708741" y="4086877"/>
            <a:ext cx="2462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PNG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2" y="2667000"/>
            <a:ext cx="2332736" cy="81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212" y="533400"/>
            <a:ext cx="1371600" cy="1371600"/>
          </a:xfrm>
          <a:prstGeom prst="rect">
            <a:avLst/>
          </a:prstGeom>
        </p:spPr>
      </p:pic>
      <p:pic>
        <p:nvPicPr>
          <p:cNvPr id="10" name="Picture 9" descr="Screen Shot 2016-09-22 at 10.35.06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2" y="2590800"/>
            <a:ext cx="4875213" cy="9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3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Data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5412" y="1704813"/>
            <a:ext cx="6096000" cy="4459255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579733" y="274637"/>
            <a:ext cx="4739902" cy="6167438"/>
            <a:chOff x="8151812" y="381000"/>
            <a:chExt cx="4739902" cy="6167438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2764467"/>
                </p:ext>
              </p:extLst>
            </p:nvPr>
          </p:nvGraphicFramePr>
          <p:xfrm>
            <a:off x="8151812" y="381000"/>
            <a:ext cx="2819400" cy="6167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9" name="Image" r:id="rId4" imgW="2768040" imgH="6057000" progId="Photoshop.Image.11">
                    <p:embed/>
                  </p:oleObj>
                </mc:Choice>
                <mc:Fallback>
                  <p:oleObj name="Image" r:id="rId4" imgW="2768040" imgH="6057000" progId="Photoshop.Image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151812" y="381000"/>
                          <a:ext cx="2819400" cy="61674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8570924" y="4626235"/>
              <a:ext cx="393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A</a:t>
              </a:r>
              <a:endParaRPr lang="en-US" sz="28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78156" y="3429451"/>
              <a:ext cx="1991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G  - Guanine</a:t>
              </a:r>
              <a:endParaRPr lang="en-US" sz="28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34028" y="4351000"/>
              <a:ext cx="2357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C   - Cytosine</a:t>
              </a:r>
              <a:endParaRPr lang="en-US" sz="28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37612" y="4230631"/>
              <a:ext cx="410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G</a:t>
              </a:r>
              <a:endParaRPr lang="en-US" sz="28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42066" y="4773110"/>
              <a:ext cx="19701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  - Thymine</a:t>
              </a:r>
              <a:endParaRPr lang="en-US" sz="28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335006" y="3391770"/>
              <a:ext cx="3754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C</a:t>
              </a:r>
              <a:endParaRPr lang="en-US" sz="2800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71744" y="2838220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  - Adenine  </a:t>
            </a:r>
            <a:endParaRPr lang="en-US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9318" y="2982825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</a:t>
            </a:r>
            <a:endParaRPr lang="en-US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2" y="401937"/>
            <a:ext cx="10360501" cy="1223963"/>
          </a:xfrm>
        </p:spPr>
        <p:txBody>
          <a:bodyPr/>
          <a:lstStyle/>
          <a:p>
            <a:r>
              <a:rPr lang="en-US" dirty="0" smtClean="0"/>
              <a:t>DNA Data – FASTA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773230"/>
              </p:ext>
            </p:extLst>
          </p:nvPr>
        </p:nvGraphicFramePr>
        <p:xfrm>
          <a:off x="1903412" y="1701797"/>
          <a:ext cx="7974012" cy="504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Image" r:id="rId4" imgW="7974360" imgH="5041080" progId="Photoshop.Image.11">
                  <p:embed/>
                </p:oleObj>
              </mc:Choice>
              <mc:Fallback>
                <p:oleObj name="Image" r:id="rId4" imgW="7974360" imgH="50410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3412" y="1701797"/>
                        <a:ext cx="7974012" cy="5040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584698"/>
              </p:ext>
            </p:extLst>
          </p:nvPr>
        </p:nvGraphicFramePr>
        <p:xfrm>
          <a:off x="6399133" y="274637"/>
          <a:ext cx="42291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Image" r:id="rId6" imgW="4228560" imgH="964800" progId="Photoshop.Image.11">
                  <p:embed/>
                </p:oleObj>
              </mc:Choice>
              <mc:Fallback>
                <p:oleObj name="Image" r:id="rId6" imgW="4228560" imgH="9648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99133" y="274637"/>
                        <a:ext cx="42291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72506" y="1195887"/>
            <a:ext cx="4655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8"/>
              </a:rPr>
              <a:t>http://www.ncbi.nlm.nih.gov</a:t>
            </a:r>
            <a:r>
              <a:rPr lang="en-US" sz="2800" dirty="0" smtClean="0">
                <a:hlinkClick r:id="rId8"/>
              </a:rPr>
              <a:t>/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603" y="285880"/>
            <a:ext cx="5938838" cy="6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792163"/>
          </a:xfrm>
        </p:spPr>
        <p:txBody>
          <a:bodyPr/>
          <a:lstStyle/>
          <a:p>
            <a:r>
              <a:rPr lang="en-US" dirty="0" smtClean="0"/>
              <a:t>DNA – FASTA - Coding Regions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077647"/>
              </p:ext>
            </p:extLst>
          </p:nvPr>
        </p:nvGraphicFramePr>
        <p:xfrm>
          <a:off x="432384" y="1371600"/>
          <a:ext cx="11747994" cy="4267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Image" r:id="rId4" imgW="17129880" imgH="6221880" progId="Photoshop.Image.11">
                  <p:embed/>
                </p:oleObj>
              </mc:Choice>
              <mc:Fallback>
                <p:oleObj name="Image" r:id="rId4" imgW="17129880" imgH="62218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384" y="1371600"/>
                        <a:ext cx="11747994" cy="4267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55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Data – Mathematical Approach – Represent FASTA as Base 4 and Convert to Base 16 numbers</a:t>
            </a:r>
            <a:endParaRPr lang="en-US" dirty="0"/>
          </a:p>
        </p:txBody>
      </p:sp>
      <p:graphicFrame>
        <p:nvGraphicFramePr>
          <p:cNvPr id="5" name="Content Placeholder 4" descr="Staggered process showing 3 tasks arranged one below the other and two downward pointing arrows are used to indicate progression from first task to second task and second task to third task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89400736"/>
              </p:ext>
            </p:extLst>
          </p:nvPr>
        </p:nvGraphicFramePr>
        <p:xfrm>
          <a:off x="3427412" y="1828800"/>
          <a:ext cx="5078412" cy="4465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31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0"/>
            <a:ext cx="10360501" cy="901032"/>
          </a:xfrm>
        </p:spPr>
        <p:txBody>
          <a:bodyPr/>
          <a:lstStyle/>
          <a:p>
            <a:r>
              <a:rPr lang="en-US" dirty="0" smtClean="0"/>
              <a:t>Wav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2758" y="6476999"/>
            <a:ext cx="4570729" cy="38501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Source: http</a:t>
            </a:r>
            <a:r>
              <a:rPr lang="en-US" dirty="0"/>
              <a:t>://soundfile.sapp.org/doc/WaveFormat/</a:t>
            </a:r>
          </a:p>
        </p:txBody>
      </p:sp>
      <p:pic>
        <p:nvPicPr>
          <p:cNvPr id="1026" name="Picture 2" descr="http://soundfile.sapp.org/doc/WaveFormat/wav-sound-forma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2" y="304800"/>
            <a:ext cx="5836014" cy="5406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 descr="http://soundfile.sapp.org/doc/WaveFormat/wave-byt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3" y="1391771"/>
            <a:ext cx="5356214" cy="3573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4191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 16x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787990.potx" id="{BDB9CD5E-36EC-45F3-B87D-6D062B8A3823}" vid="{51682E2F-7C85-4D6F-AD40-072EFC83910D}"/>
    </a:ext>
  </a:extLst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C67BEE-D13F-4BD2-98A5-34D8A0977F68}">
  <ds:schemaRefs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4873beb7-5857-4685-be1f-d57550cc96c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Triple circuit lines presentation (widescreen)</Template>
  <TotalTime>5916</TotalTime>
  <Words>876</Words>
  <Application>Microsoft Office PowerPoint</Application>
  <PresentationFormat>Custom</PresentationFormat>
  <Paragraphs>268</Paragraphs>
  <Slides>26</Slides>
  <Notes>11</Notes>
  <HiddenSlides>0</HiddenSlides>
  <MMClips>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Tech 16x9</vt:lpstr>
      <vt:lpstr>Image</vt:lpstr>
      <vt:lpstr>DNA Sonification</vt:lpstr>
      <vt:lpstr>About Tomasz Neugebauer</vt:lpstr>
      <vt:lpstr>DNA Data Visualization (DDV Software)</vt:lpstr>
      <vt:lpstr>Structured Data about Data</vt:lpstr>
      <vt:lpstr>DNA Data</vt:lpstr>
      <vt:lpstr>DNA Data – FASTA File</vt:lpstr>
      <vt:lpstr>DNA – FASTA - Coding Regions</vt:lpstr>
      <vt:lpstr>DNA Data – Mathematical Approach – Represent FASTA as Base 4 and Convert to Base 16 numbers</vt:lpstr>
      <vt:lpstr>Wav File</vt:lpstr>
      <vt:lpstr>DNA as a Wav File</vt:lpstr>
      <vt:lpstr>DNA as Wav File – Generating Tones</vt:lpstr>
      <vt:lpstr>DNA Data – “Genetic Code” </vt:lpstr>
      <vt:lpstr>About Nicolas Royer-Artuso</vt:lpstr>
      <vt:lpstr>PowerPoint Presentation</vt:lpstr>
      <vt:lpstr>"One way to Sonify DNA, a realistic one" </vt:lpstr>
      <vt:lpstr>Three ways of representing DNA  that Tomasz gave me to begin with </vt:lpstr>
      <vt:lpstr>2)</vt:lpstr>
      <vt:lpstr>3)</vt:lpstr>
      <vt:lpstr>Maqam tradition </vt:lpstr>
      <vt:lpstr>Codon Synonym Mapping – Generate Musical Score</vt:lpstr>
      <vt:lpstr>Two strands -&gt; Musical Scores</vt:lpstr>
      <vt:lpstr>Both strands played on violin</vt:lpstr>
      <vt:lpstr>Generating  Musical Score &amp; MIDI</vt:lpstr>
      <vt:lpstr>Quantity of Data</vt:lpstr>
      <vt:lpstr>Thank you.  Questions? Comments?  </vt:lpstr>
      <vt:lpstr>Amino Acids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Sonification</dc:title>
  <dc:creator>T.Neugebauer</dc:creator>
  <cp:lastModifiedBy>Tomasz Neugebauer</cp:lastModifiedBy>
  <cp:revision>82</cp:revision>
  <dcterms:created xsi:type="dcterms:W3CDTF">2016-09-15T14:46:13Z</dcterms:created>
  <dcterms:modified xsi:type="dcterms:W3CDTF">2017-01-25T23:24:11Z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