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4" r:id="rId2"/>
    <p:sldId id="285" r:id="rId3"/>
    <p:sldId id="286" r:id="rId4"/>
    <p:sldId id="287" r:id="rId5"/>
    <p:sldId id="288" r:id="rId6"/>
    <p:sldId id="289" r:id="rId7"/>
    <p:sldId id="267" r:id="rId8"/>
    <p:sldId id="268" r:id="rId9"/>
    <p:sldId id="269" r:id="rId10"/>
    <p:sldId id="270" r:id="rId11"/>
    <p:sldId id="271" r:id="rId12"/>
    <p:sldId id="272" r:id="rId13"/>
    <p:sldId id="273" r:id="rId14"/>
    <p:sldId id="274" r:id="rId15"/>
    <p:sldId id="290" r:id="rId16"/>
    <p:sldId id="292" r:id="rId17"/>
    <p:sldId id="277" r:id="rId18"/>
    <p:sldId id="278" r:id="rId19"/>
    <p:sldId id="279" r:id="rId20"/>
    <p:sldId id="293" r:id="rId21"/>
    <p:sldId id="295" r:id="rId22"/>
  </p:sldIdLst>
  <p:sldSz cx="12192000" cy="6858000"/>
  <p:notesSz cx="7315200" cy="9601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2950" autoAdjust="0"/>
  </p:normalViewPr>
  <p:slideViewPr>
    <p:cSldViewPr snapToGrid="0">
      <p:cViewPr varScale="1">
        <p:scale>
          <a:sx n="53" d="100"/>
          <a:sy n="53" d="100"/>
        </p:scale>
        <p:origin x="1416" y="78"/>
      </p:cViewPr>
      <p:guideLst/>
    </p:cSldViewPr>
  </p:slideViewPr>
  <p:outlineViewPr>
    <p:cViewPr>
      <p:scale>
        <a:sx n="33" d="100"/>
        <a:sy n="33" d="100"/>
      </p:scale>
      <p:origin x="0" y="0"/>
    </p:cViewPr>
  </p:outlineViewPr>
  <p:notesTextViewPr>
    <p:cViewPr>
      <p:scale>
        <a:sx n="3" d="2"/>
        <a:sy n="3" d="2"/>
      </p:scale>
      <p:origin x="0" y="-1290"/>
    </p:cViewPr>
  </p:notesTextViewPr>
  <p:sorterViewPr>
    <p:cViewPr>
      <p:scale>
        <a:sx n="100" d="100"/>
        <a:sy n="100" d="100"/>
      </p:scale>
      <p:origin x="0" y="0"/>
    </p:cViewPr>
  </p:sorterViewPr>
  <p:notesViewPr>
    <p:cSldViewPr snapToGrid="0">
      <p:cViewPr varScale="1">
        <p:scale>
          <a:sx n="54" d="100"/>
          <a:sy n="54" d="100"/>
        </p:scale>
        <p:origin x="2179"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image" Target="../media/image38.jpeg"/><Relationship Id="rId4" Type="http://schemas.openxmlformats.org/officeDocument/2006/relationships/image" Target="../media/image41.png"/></Relationships>
</file>

<file path=ppt/diagrams/_rels/data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image" Target="../media/image42.jpg"/><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jpeg"/></Relationships>
</file>

<file path=ppt/diagrams/_rels/data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 Id="rId4" Type="http://schemas.openxmlformats.org/officeDocument/2006/relationships/image" Target="../media/image54.jpeg"/></Relationships>
</file>

<file path=ppt/diagrams/_rels/data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 Id="rId4" Type="http://schemas.openxmlformats.org/officeDocument/2006/relationships/image" Target="../media/image7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image" Target="../media/image41.png"/><Relationship Id="rId4" Type="http://schemas.openxmlformats.org/officeDocument/2006/relationships/image" Target="../media/image40.JPG"/></Relationships>
</file>

<file path=ppt/diagrams/_rels/drawing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image" Target="../media/image42.jpg"/><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 Id="rId4" Type="http://schemas.openxmlformats.org/officeDocument/2006/relationships/image" Target="../media/image54.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 Id="rId4" Type="http://schemas.openxmlformats.org/officeDocument/2006/relationships/image" Target="../media/image7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B6C584-5F29-4B3A-9530-68F22EA18A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CA"/>
        </a:p>
      </dgm:t>
    </dgm:pt>
    <dgm:pt modelId="{77F8903F-8DAC-4E23-8C27-59FAEB12FE42}">
      <dgm:prSet/>
      <dgm:spPr/>
      <dgm:t>
        <a:bodyPr/>
        <a:lstStyle/>
        <a:p>
          <a:pPr rtl="0"/>
          <a:r>
            <a:rPr lang="fr-CA" dirty="0" smtClean="0"/>
            <a:t>Communs</a:t>
          </a:r>
          <a:endParaRPr lang="fr-CA" dirty="0"/>
        </a:p>
      </dgm:t>
    </dgm:pt>
    <dgm:pt modelId="{F7AF17A3-F670-4575-9C88-56E15C15ABC6}" type="parTrans" cxnId="{FF56BAC8-533E-49D7-8501-323DA3ADA4C6}">
      <dgm:prSet/>
      <dgm:spPr/>
      <dgm:t>
        <a:bodyPr/>
        <a:lstStyle/>
        <a:p>
          <a:endParaRPr lang="fr-CA"/>
        </a:p>
      </dgm:t>
    </dgm:pt>
    <dgm:pt modelId="{AD16733C-EB99-4263-8194-426DD3B5235D}" type="sibTrans" cxnId="{FF56BAC8-533E-49D7-8501-323DA3ADA4C6}">
      <dgm:prSet/>
      <dgm:spPr/>
      <dgm:t>
        <a:bodyPr/>
        <a:lstStyle/>
        <a:p>
          <a:endParaRPr lang="fr-CA"/>
        </a:p>
      </dgm:t>
    </dgm:pt>
    <dgm:pt modelId="{BCA17D0E-2FF0-4874-B14B-BFD45DFBCF11}">
      <dgm:prSet/>
      <dgm:spPr/>
      <dgm:t>
        <a:bodyPr/>
        <a:lstStyle/>
        <a:p>
          <a:pPr rtl="0"/>
          <a:r>
            <a:rPr lang="en-CA" noProof="0" dirty="0" smtClean="0"/>
            <a:t>La </a:t>
          </a:r>
          <a:r>
            <a:rPr lang="en-CA" noProof="0" dirty="0" err="1" smtClean="0"/>
            <a:t>pratique</a:t>
          </a:r>
          <a:r>
            <a:rPr lang="en-CA" noProof="0" dirty="0" smtClean="0"/>
            <a:t> du </a:t>
          </a:r>
          <a:r>
            <a:rPr lang="en-CA" noProof="0" dirty="0" err="1" smtClean="0"/>
            <a:t>commun</a:t>
          </a:r>
          <a:endParaRPr lang="en-CA" noProof="0" dirty="0"/>
        </a:p>
      </dgm:t>
    </dgm:pt>
    <dgm:pt modelId="{B73E2D84-2E3C-46CA-8DCF-0FE66D4A5D7B}" type="parTrans" cxnId="{3859A7F7-D996-4CB3-B9EE-DE09FBFD5EEC}">
      <dgm:prSet/>
      <dgm:spPr/>
      <dgm:t>
        <a:bodyPr/>
        <a:lstStyle/>
        <a:p>
          <a:endParaRPr lang="fr-CA"/>
        </a:p>
      </dgm:t>
    </dgm:pt>
    <dgm:pt modelId="{0BBE9F86-A860-4BC2-BF61-8467A805D1D2}" type="sibTrans" cxnId="{3859A7F7-D996-4CB3-B9EE-DE09FBFD5EEC}">
      <dgm:prSet/>
      <dgm:spPr/>
      <dgm:t>
        <a:bodyPr/>
        <a:lstStyle/>
        <a:p>
          <a:endParaRPr lang="fr-CA"/>
        </a:p>
      </dgm:t>
    </dgm:pt>
    <dgm:pt modelId="{3BABF59D-61B8-423E-AFC0-785933DEF56D}">
      <dgm:prSet/>
      <dgm:spPr/>
      <dgm:t>
        <a:bodyPr/>
        <a:lstStyle/>
        <a:p>
          <a:pPr rtl="0"/>
          <a:r>
            <a:rPr lang="en-CA" noProof="0" dirty="0" err="1" smtClean="0"/>
            <a:t>Communauté</a:t>
          </a:r>
          <a:r>
            <a:rPr lang="en-CA" noProof="0" dirty="0" smtClean="0"/>
            <a:t>-de-</a:t>
          </a:r>
          <a:r>
            <a:rPr lang="en-CA" noProof="0" dirty="0" err="1" smtClean="0"/>
            <a:t>commun</a:t>
          </a:r>
          <a:endParaRPr lang="en-CA" noProof="0" dirty="0"/>
        </a:p>
      </dgm:t>
    </dgm:pt>
    <dgm:pt modelId="{D443214E-33D8-4426-B643-A602AA6AC48A}" type="parTrans" cxnId="{B0FB3E13-8BBF-4959-AC12-B6A5D74CCA3C}">
      <dgm:prSet/>
      <dgm:spPr/>
      <dgm:t>
        <a:bodyPr/>
        <a:lstStyle/>
        <a:p>
          <a:endParaRPr lang="en-US"/>
        </a:p>
      </dgm:t>
    </dgm:pt>
    <dgm:pt modelId="{7BD8774B-705A-4BAB-9DFD-A8CE046597C3}" type="sibTrans" cxnId="{B0FB3E13-8BBF-4959-AC12-B6A5D74CCA3C}">
      <dgm:prSet/>
      <dgm:spPr/>
      <dgm:t>
        <a:bodyPr/>
        <a:lstStyle/>
        <a:p>
          <a:endParaRPr lang="en-US"/>
        </a:p>
      </dgm:t>
    </dgm:pt>
    <dgm:pt modelId="{9DDCB721-9654-4671-9603-3DB4EE3F136F}">
      <dgm:prSet/>
      <dgm:spPr/>
      <dgm:t>
        <a:bodyPr/>
        <a:lstStyle/>
        <a:p>
          <a:pPr rtl="0"/>
          <a:r>
            <a:rPr lang="en-CA" noProof="0" dirty="0" err="1" smtClean="0"/>
            <a:t>Agencement</a:t>
          </a:r>
          <a:endParaRPr lang="en-CA" noProof="0" dirty="0"/>
        </a:p>
      </dgm:t>
    </dgm:pt>
    <dgm:pt modelId="{5A171D75-5A81-440C-A1E1-3E8D2BE1E1AD}" type="parTrans" cxnId="{3A5907CD-2229-436B-A519-0710543E1AFD}">
      <dgm:prSet/>
      <dgm:spPr/>
      <dgm:t>
        <a:bodyPr/>
        <a:lstStyle/>
        <a:p>
          <a:endParaRPr lang="en-US"/>
        </a:p>
      </dgm:t>
    </dgm:pt>
    <dgm:pt modelId="{CFE4356D-A82A-4C91-A9C7-461F4E6C978D}" type="sibTrans" cxnId="{3A5907CD-2229-436B-A519-0710543E1AFD}">
      <dgm:prSet/>
      <dgm:spPr/>
      <dgm:t>
        <a:bodyPr/>
        <a:lstStyle/>
        <a:p>
          <a:endParaRPr lang="en-US"/>
        </a:p>
      </dgm:t>
    </dgm:pt>
    <dgm:pt modelId="{8A204C0C-A303-4E0C-A54F-08C0B39A664A}">
      <dgm:prSet/>
      <dgm:spPr/>
      <dgm:t>
        <a:bodyPr/>
        <a:lstStyle/>
        <a:p>
          <a:pPr rtl="0"/>
          <a:r>
            <a:rPr lang="fr-CA" dirty="0" smtClean="0"/>
            <a:t>Propriété</a:t>
          </a:r>
          <a:endParaRPr lang="fr-CA" dirty="0"/>
        </a:p>
      </dgm:t>
    </dgm:pt>
    <dgm:pt modelId="{F5443CC4-3F7E-440F-BC8F-E60E5E45ADF4}" type="parTrans" cxnId="{EAAC3DA5-044B-4F95-A252-A27AF138BDCD}">
      <dgm:prSet/>
      <dgm:spPr/>
      <dgm:t>
        <a:bodyPr/>
        <a:lstStyle/>
        <a:p>
          <a:endParaRPr lang="en-US"/>
        </a:p>
      </dgm:t>
    </dgm:pt>
    <dgm:pt modelId="{D261F651-1C68-4090-A583-85FD660C1E23}" type="sibTrans" cxnId="{EAAC3DA5-044B-4F95-A252-A27AF138BDCD}">
      <dgm:prSet/>
      <dgm:spPr/>
      <dgm:t>
        <a:bodyPr/>
        <a:lstStyle/>
        <a:p>
          <a:endParaRPr lang="en-US"/>
        </a:p>
      </dgm:t>
    </dgm:pt>
    <dgm:pt modelId="{B002E658-ABCE-4391-861E-66D4FACE7A0D}" type="pres">
      <dgm:prSet presAssocID="{DEB6C584-5F29-4B3A-9530-68F22EA18AF9}" presName="diagram" presStyleCnt="0">
        <dgm:presLayoutVars>
          <dgm:dir/>
          <dgm:resizeHandles val="exact"/>
        </dgm:presLayoutVars>
      </dgm:prSet>
      <dgm:spPr/>
      <dgm:t>
        <a:bodyPr/>
        <a:lstStyle/>
        <a:p>
          <a:endParaRPr lang="en-US"/>
        </a:p>
      </dgm:t>
    </dgm:pt>
    <dgm:pt modelId="{7A462543-A596-4561-B070-FCDC74865A01}" type="pres">
      <dgm:prSet presAssocID="{77F8903F-8DAC-4E23-8C27-59FAEB12FE42}" presName="node" presStyleLbl="node1" presStyleIdx="0" presStyleCnt="5">
        <dgm:presLayoutVars>
          <dgm:bulletEnabled val="1"/>
        </dgm:presLayoutVars>
      </dgm:prSet>
      <dgm:spPr/>
      <dgm:t>
        <a:bodyPr/>
        <a:lstStyle/>
        <a:p>
          <a:endParaRPr lang="en-US"/>
        </a:p>
      </dgm:t>
    </dgm:pt>
    <dgm:pt modelId="{5C76260F-A2F2-4242-8763-014BD3C6C081}" type="pres">
      <dgm:prSet presAssocID="{AD16733C-EB99-4263-8194-426DD3B5235D}" presName="sibTrans" presStyleCnt="0"/>
      <dgm:spPr/>
    </dgm:pt>
    <dgm:pt modelId="{83FF56ED-514B-406E-BC4F-13BB9B79A838}" type="pres">
      <dgm:prSet presAssocID="{8A204C0C-A303-4E0C-A54F-08C0B39A664A}" presName="node" presStyleLbl="node1" presStyleIdx="1" presStyleCnt="5">
        <dgm:presLayoutVars>
          <dgm:bulletEnabled val="1"/>
        </dgm:presLayoutVars>
      </dgm:prSet>
      <dgm:spPr/>
      <dgm:t>
        <a:bodyPr/>
        <a:lstStyle/>
        <a:p>
          <a:endParaRPr lang="en-US"/>
        </a:p>
      </dgm:t>
    </dgm:pt>
    <dgm:pt modelId="{F4CB9615-0979-464F-A015-C91CF531FD73}" type="pres">
      <dgm:prSet presAssocID="{D261F651-1C68-4090-A583-85FD660C1E23}" presName="sibTrans" presStyleCnt="0"/>
      <dgm:spPr/>
    </dgm:pt>
    <dgm:pt modelId="{0CAA1B18-D606-41C3-82BA-8CCB5E148B20}" type="pres">
      <dgm:prSet presAssocID="{BCA17D0E-2FF0-4874-B14B-BFD45DFBCF11}" presName="node" presStyleLbl="node1" presStyleIdx="2" presStyleCnt="5" custLinFactNeighborX="-1382">
        <dgm:presLayoutVars>
          <dgm:bulletEnabled val="1"/>
        </dgm:presLayoutVars>
      </dgm:prSet>
      <dgm:spPr/>
      <dgm:t>
        <a:bodyPr/>
        <a:lstStyle/>
        <a:p>
          <a:endParaRPr lang="en-US"/>
        </a:p>
      </dgm:t>
    </dgm:pt>
    <dgm:pt modelId="{71CF2EC1-7E97-400A-81B1-D135E0D814DF}" type="pres">
      <dgm:prSet presAssocID="{0BBE9F86-A860-4BC2-BF61-8467A805D1D2}" presName="sibTrans" presStyleCnt="0"/>
      <dgm:spPr/>
    </dgm:pt>
    <dgm:pt modelId="{94751F44-387D-4372-9C74-BC834DD7B3B0}" type="pres">
      <dgm:prSet presAssocID="{3BABF59D-61B8-423E-AFC0-785933DEF56D}" presName="node" presStyleLbl="node1" presStyleIdx="3" presStyleCnt="5">
        <dgm:presLayoutVars>
          <dgm:bulletEnabled val="1"/>
        </dgm:presLayoutVars>
      </dgm:prSet>
      <dgm:spPr/>
      <dgm:t>
        <a:bodyPr/>
        <a:lstStyle/>
        <a:p>
          <a:endParaRPr lang="en-US"/>
        </a:p>
      </dgm:t>
    </dgm:pt>
    <dgm:pt modelId="{FC0B00A2-3C03-45E0-8EE6-22B47E63D777}" type="pres">
      <dgm:prSet presAssocID="{7BD8774B-705A-4BAB-9DFD-A8CE046597C3}" presName="sibTrans" presStyleCnt="0"/>
      <dgm:spPr/>
    </dgm:pt>
    <dgm:pt modelId="{C23B6F63-4198-4D6C-945A-2B977862A706}" type="pres">
      <dgm:prSet presAssocID="{9DDCB721-9654-4671-9603-3DB4EE3F136F}" presName="node" presStyleLbl="node1" presStyleIdx="4" presStyleCnt="5">
        <dgm:presLayoutVars>
          <dgm:bulletEnabled val="1"/>
        </dgm:presLayoutVars>
      </dgm:prSet>
      <dgm:spPr/>
      <dgm:t>
        <a:bodyPr/>
        <a:lstStyle/>
        <a:p>
          <a:endParaRPr lang="en-US"/>
        </a:p>
      </dgm:t>
    </dgm:pt>
  </dgm:ptLst>
  <dgm:cxnLst>
    <dgm:cxn modelId="{EAAC3DA5-044B-4F95-A252-A27AF138BDCD}" srcId="{DEB6C584-5F29-4B3A-9530-68F22EA18AF9}" destId="{8A204C0C-A303-4E0C-A54F-08C0B39A664A}" srcOrd="1" destOrd="0" parTransId="{F5443CC4-3F7E-440F-BC8F-E60E5E45ADF4}" sibTransId="{D261F651-1C68-4090-A583-85FD660C1E23}"/>
    <dgm:cxn modelId="{3859A7F7-D996-4CB3-B9EE-DE09FBFD5EEC}" srcId="{DEB6C584-5F29-4B3A-9530-68F22EA18AF9}" destId="{BCA17D0E-2FF0-4874-B14B-BFD45DFBCF11}" srcOrd="2" destOrd="0" parTransId="{B73E2D84-2E3C-46CA-8DCF-0FE66D4A5D7B}" sibTransId="{0BBE9F86-A860-4BC2-BF61-8467A805D1D2}"/>
    <dgm:cxn modelId="{52F72980-E6C9-4842-89A2-9C7942AF9503}" type="presOf" srcId="{77F8903F-8DAC-4E23-8C27-59FAEB12FE42}" destId="{7A462543-A596-4561-B070-FCDC74865A01}" srcOrd="0" destOrd="0" presId="urn:microsoft.com/office/officeart/2005/8/layout/default"/>
    <dgm:cxn modelId="{C4FDF501-ECC1-4060-A0D8-25CB9401AD6A}" type="presOf" srcId="{BCA17D0E-2FF0-4874-B14B-BFD45DFBCF11}" destId="{0CAA1B18-D606-41C3-82BA-8CCB5E148B20}" srcOrd="0" destOrd="0" presId="urn:microsoft.com/office/officeart/2005/8/layout/default"/>
    <dgm:cxn modelId="{4A101570-D3CF-4945-8E0C-488C4BF26980}" type="presOf" srcId="{3BABF59D-61B8-423E-AFC0-785933DEF56D}" destId="{94751F44-387D-4372-9C74-BC834DD7B3B0}" srcOrd="0" destOrd="0" presId="urn:microsoft.com/office/officeart/2005/8/layout/default"/>
    <dgm:cxn modelId="{FF56BAC8-533E-49D7-8501-323DA3ADA4C6}" srcId="{DEB6C584-5F29-4B3A-9530-68F22EA18AF9}" destId="{77F8903F-8DAC-4E23-8C27-59FAEB12FE42}" srcOrd="0" destOrd="0" parTransId="{F7AF17A3-F670-4575-9C88-56E15C15ABC6}" sibTransId="{AD16733C-EB99-4263-8194-426DD3B5235D}"/>
    <dgm:cxn modelId="{CF1B9B25-4E40-4C93-B745-AB0328632F92}" type="presOf" srcId="{DEB6C584-5F29-4B3A-9530-68F22EA18AF9}" destId="{B002E658-ABCE-4391-861E-66D4FACE7A0D}" srcOrd="0" destOrd="0" presId="urn:microsoft.com/office/officeart/2005/8/layout/default"/>
    <dgm:cxn modelId="{B0FB3E13-8BBF-4959-AC12-B6A5D74CCA3C}" srcId="{DEB6C584-5F29-4B3A-9530-68F22EA18AF9}" destId="{3BABF59D-61B8-423E-AFC0-785933DEF56D}" srcOrd="3" destOrd="0" parTransId="{D443214E-33D8-4426-B643-A602AA6AC48A}" sibTransId="{7BD8774B-705A-4BAB-9DFD-A8CE046597C3}"/>
    <dgm:cxn modelId="{4B439F62-549A-40BF-8D9A-BF3BC3149B30}" type="presOf" srcId="{8A204C0C-A303-4E0C-A54F-08C0B39A664A}" destId="{83FF56ED-514B-406E-BC4F-13BB9B79A838}" srcOrd="0" destOrd="0" presId="urn:microsoft.com/office/officeart/2005/8/layout/default"/>
    <dgm:cxn modelId="{48C14D14-1247-4CCA-B10A-70D557355524}" type="presOf" srcId="{9DDCB721-9654-4671-9603-3DB4EE3F136F}" destId="{C23B6F63-4198-4D6C-945A-2B977862A706}" srcOrd="0" destOrd="0" presId="urn:microsoft.com/office/officeart/2005/8/layout/default"/>
    <dgm:cxn modelId="{3A5907CD-2229-436B-A519-0710543E1AFD}" srcId="{DEB6C584-5F29-4B3A-9530-68F22EA18AF9}" destId="{9DDCB721-9654-4671-9603-3DB4EE3F136F}" srcOrd="4" destOrd="0" parTransId="{5A171D75-5A81-440C-A1E1-3E8D2BE1E1AD}" sibTransId="{CFE4356D-A82A-4C91-A9C7-461F4E6C978D}"/>
    <dgm:cxn modelId="{7C9B0666-50E6-489D-A8E6-F69E2438B70C}" type="presParOf" srcId="{B002E658-ABCE-4391-861E-66D4FACE7A0D}" destId="{7A462543-A596-4561-B070-FCDC74865A01}" srcOrd="0" destOrd="0" presId="urn:microsoft.com/office/officeart/2005/8/layout/default"/>
    <dgm:cxn modelId="{96B251FE-4C51-4E3B-B13E-779FF2C9F9FA}" type="presParOf" srcId="{B002E658-ABCE-4391-861E-66D4FACE7A0D}" destId="{5C76260F-A2F2-4242-8763-014BD3C6C081}" srcOrd="1" destOrd="0" presId="urn:microsoft.com/office/officeart/2005/8/layout/default"/>
    <dgm:cxn modelId="{0084A44A-C561-4DBB-943C-E5070865C682}" type="presParOf" srcId="{B002E658-ABCE-4391-861E-66D4FACE7A0D}" destId="{83FF56ED-514B-406E-BC4F-13BB9B79A838}" srcOrd="2" destOrd="0" presId="urn:microsoft.com/office/officeart/2005/8/layout/default"/>
    <dgm:cxn modelId="{FBBED46E-2ECB-4509-8B6C-A35A3971EBB7}" type="presParOf" srcId="{B002E658-ABCE-4391-861E-66D4FACE7A0D}" destId="{F4CB9615-0979-464F-A015-C91CF531FD73}" srcOrd="3" destOrd="0" presId="urn:microsoft.com/office/officeart/2005/8/layout/default"/>
    <dgm:cxn modelId="{C00F7E20-65BA-4C3A-B279-8383F0DD8D43}" type="presParOf" srcId="{B002E658-ABCE-4391-861E-66D4FACE7A0D}" destId="{0CAA1B18-D606-41C3-82BA-8CCB5E148B20}" srcOrd="4" destOrd="0" presId="urn:microsoft.com/office/officeart/2005/8/layout/default"/>
    <dgm:cxn modelId="{6DAD5880-B440-477F-8015-A0B13BC2CB86}" type="presParOf" srcId="{B002E658-ABCE-4391-861E-66D4FACE7A0D}" destId="{71CF2EC1-7E97-400A-81B1-D135E0D814DF}" srcOrd="5" destOrd="0" presId="urn:microsoft.com/office/officeart/2005/8/layout/default"/>
    <dgm:cxn modelId="{F1DE0FAA-C49B-4287-9234-225AAC073247}" type="presParOf" srcId="{B002E658-ABCE-4391-861E-66D4FACE7A0D}" destId="{94751F44-387D-4372-9C74-BC834DD7B3B0}" srcOrd="6" destOrd="0" presId="urn:microsoft.com/office/officeart/2005/8/layout/default"/>
    <dgm:cxn modelId="{96387A6B-5654-44C5-BAA2-4483070F186C}" type="presParOf" srcId="{B002E658-ABCE-4391-861E-66D4FACE7A0D}" destId="{FC0B00A2-3C03-45E0-8EE6-22B47E63D777}" srcOrd="7" destOrd="0" presId="urn:microsoft.com/office/officeart/2005/8/layout/default"/>
    <dgm:cxn modelId="{619C1C55-6CC1-4E68-B73F-170AC358D245}" type="presParOf" srcId="{B002E658-ABCE-4391-861E-66D4FACE7A0D}" destId="{C23B6F63-4198-4D6C-945A-2B977862A706}"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B23D04-174E-46D4-937F-C52FECBBB3AB}"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fr-CA"/>
        </a:p>
      </dgm:t>
    </dgm:pt>
    <dgm:pt modelId="{B0D5364E-C49C-4D5F-B100-34B4170AF81E}">
      <dgm:prSet phldrT="[Text]" phldr="1"/>
      <dgm:spPr/>
      <dgm:t>
        <a:bodyPr/>
        <a:lstStyle/>
        <a:p>
          <a:endParaRPr lang="fr-CA" dirty="0"/>
        </a:p>
      </dgm:t>
    </dgm:pt>
    <dgm:pt modelId="{4776BA06-48D7-4291-A50E-6A569B779E2F}" type="parTrans" cxnId="{E7640B04-533D-42BA-B064-45C37CB328E9}">
      <dgm:prSet/>
      <dgm:spPr/>
      <dgm:t>
        <a:bodyPr/>
        <a:lstStyle/>
        <a:p>
          <a:endParaRPr lang="fr-CA"/>
        </a:p>
      </dgm:t>
    </dgm:pt>
    <dgm:pt modelId="{B60365C5-81DE-4F71-A5D7-6568D59CD0D4}" type="sibTrans" cxnId="{E7640B04-533D-42BA-B064-45C37CB328E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fr-CA"/>
        </a:p>
      </dgm:t>
    </dgm:pt>
    <dgm:pt modelId="{8A07FB3B-4E65-4F51-8DF4-C6E5D5DCEB32}">
      <dgm:prSet phldrT="[Text]" phldr="1"/>
      <dgm:spPr/>
      <dgm:t>
        <a:bodyPr/>
        <a:lstStyle/>
        <a:p>
          <a:endParaRPr lang="fr-CA"/>
        </a:p>
      </dgm:t>
    </dgm:pt>
    <dgm:pt modelId="{0B228A84-6279-4B25-9FE9-FD012FE6E6CA}" type="parTrans" cxnId="{CEBDAEB0-C075-408B-87B5-C40B4AF426E7}">
      <dgm:prSet/>
      <dgm:spPr/>
      <dgm:t>
        <a:bodyPr/>
        <a:lstStyle/>
        <a:p>
          <a:endParaRPr lang="fr-CA"/>
        </a:p>
      </dgm:t>
    </dgm:pt>
    <dgm:pt modelId="{88101D3F-11E2-404F-81E9-C40294147C76}" type="sibTrans" cxnId="{CEBDAEB0-C075-408B-87B5-C40B4AF426E7}">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fr-CA"/>
        </a:p>
      </dgm:t>
    </dgm:pt>
    <dgm:pt modelId="{29BE523F-D83D-4209-A060-FC7C539CD00C}">
      <dgm:prSet phldrT="[Text]" phldr="1"/>
      <dgm:spPr/>
      <dgm:t>
        <a:bodyPr/>
        <a:lstStyle/>
        <a:p>
          <a:endParaRPr lang="fr-CA"/>
        </a:p>
      </dgm:t>
    </dgm:pt>
    <dgm:pt modelId="{0B4E4AA4-83C8-4A76-8A98-75DCFDBA69FE}" type="parTrans" cxnId="{D7E62EB7-944E-478E-A5B6-23EDB627E11B}">
      <dgm:prSet/>
      <dgm:spPr/>
      <dgm:t>
        <a:bodyPr/>
        <a:lstStyle/>
        <a:p>
          <a:endParaRPr lang="fr-CA"/>
        </a:p>
      </dgm:t>
    </dgm:pt>
    <dgm:pt modelId="{ED710478-17F6-4E72-8E18-6E3D2F9A90DA}" type="sibTrans" cxnId="{D7E62EB7-944E-478E-A5B6-23EDB627E11B}">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t>
        <a:bodyPr/>
        <a:lstStyle/>
        <a:p>
          <a:endParaRPr lang="fr-CA"/>
        </a:p>
      </dgm:t>
    </dgm:pt>
    <dgm:pt modelId="{B60D639F-8A45-47D6-ADE6-4B8F3BEC37BF}">
      <dgm:prSet phldrT="[Text]" phldr="1"/>
      <dgm:spPr/>
      <dgm:t>
        <a:bodyPr/>
        <a:lstStyle/>
        <a:p>
          <a:endParaRPr lang="fr-CA" dirty="0"/>
        </a:p>
      </dgm:t>
    </dgm:pt>
    <dgm:pt modelId="{7AD1FDA2-F293-49AF-8A41-E761AC2F0972}" type="sibTrans" cxnId="{14333C05-99E6-454B-B967-304E4244312E}">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7000" r="-27000"/>
          </a:stretch>
        </a:blipFill>
        <a:ln w="19050"/>
      </dgm:spPr>
      <dgm:t>
        <a:bodyPr/>
        <a:lstStyle/>
        <a:p>
          <a:endParaRPr lang="fr-CA"/>
        </a:p>
      </dgm:t>
    </dgm:pt>
    <dgm:pt modelId="{52079A07-A360-451F-B724-AF0DF03C7D01}" type="parTrans" cxnId="{14333C05-99E6-454B-B967-304E4244312E}">
      <dgm:prSet/>
      <dgm:spPr/>
      <dgm:t>
        <a:bodyPr/>
        <a:lstStyle/>
        <a:p>
          <a:endParaRPr lang="fr-CA"/>
        </a:p>
      </dgm:t>
    </dgm:pt>
    <dgm:pt modelId="{D326B9A4-FC8E-4227-B0B9-1F3025D2F7AE}" type="pres">
      <dgm:prSet presAssocID="{AFB23D04-174E-46D4-937F-C52FECBBB3AB}" presName="Name0" presStyleCnt="0">
        <dgm:presLayoutVars>
          <dgm:chMax val="7"/>
          <dgm:chPref val="7"/>
          <dgm:dir/>
        </dgm:presLayoutVars>
      </dgm:prSet>
      <dgm:spPr/>
      <dgm:t>
        <a:bodyPr/>
        <a:lstStyle/>
        <a:p>
          <a:endParaRPr lang="fr-CA"/>
        </a:p>
      </dgm:t>
    </dgm:pt>
    <dgm:pt modelId="{746E0AB0-A8B2-4ACD-88A3-AA37FEDB443E}" type="pres">
      <dgm:prSet presAssocID="{AFB23D04-174E-46D4-937F-C52FECBBB3AB}" presName="Name1" presStyleCnt="0"/>
      <dgm:spPr/>
    </dgm:pt>
    <dgm:pt modelId="{645CF9F5-F30F-4FDA-82D6-E8F45C5142D2}" type="pres">
      <dgm:prSet presAssocID="{7AD1FDA2-F293-49AF-8A41-E761AC2F0972}" presName="picture_1" presStyleCnt="0"/>
      <dgm:spPr/>
    </dgm:pt>
    <dgm:pt modelId="{E2555209-F376-419F-8911-17C9744A89B9}" type="pres">
      <dgm:prSet presAssocID="{7AD1FDA2-F293-49AF-8A41-E761AC2F0972}" presName="pictureRepeatNode" presStyleLbl="alignImgPlace1" presStyleIdx="0" presStyleCnt="4"/>
      <dgm:spPr/>
      <dgm:t>
        <a:bodyPr/>
        <a:lstStyle/>
        <a:p>
          <a:endParaRPr lang="fr-CA"/>
        </a:p>
      </dgm:t>
    </dgm:pt>
    <dgm:pt modelId="{70419429-7F94-4B50-ABD7-FCF3DD92BA0A}" type="pres">
      <dgm:prSet presAssocID="{B60D639F-8A45-47D6-ADE6-4B8F3BEC37BF}" presName="text_1" presStyleLbl="node1" presStyleIdx="0" presStyleCnt="0">
        <dgm:presLayoutVars>
          <dgm:bulletEnabled val="1"/>
        </dgm:presLayoutVars>
      </dgm:prSet>
      <dgm:spPr/>
      <dgm:t>
        <a:bodyPr/>
        <a:lstStyle/>
        <a:p>
          <a:endParaRPr lang="fr-CA"/>
        </a:p>
      </dgm:t>
    </dgm:pt>
    <dgm:pt modelId="{D9897AA6-A652-4A30-932A-8B61D232E9E1}" type="pres">
      <dgm:prSet presAssocID="{B60365C5-81DE-4F71-A5D7-6568D59CD0D4}" presName="picture_2" presStyleCnt="0"/>
      <dgm:spPr/>
    </dgm:pt>
    <dgm:pt modelId="{6D225DAB-F560-4521-A43A-363EA9EACA48}" type="pres">
      <dgm:prSet presAssocID="{B60365C5-81DE-4F71-A5D7-6568D59CD0D4}" presName="pictureRepeatNode" presStyleLbl="alignImgPlace1" presStyleIdx="1" presStyleCnt="4"/>
      <dgm:spPr/>
      <dgm:t>
        <a:bodyPr/>
        <a:lstStyle/>
        <a:p>
          <a:endParaRPr lang="fr-CA"/>
        </a:p>
      </dgm:t>
    </dgm:pt>
    <dgm:pt modelId="{CCDD4FB2-31FD-4C63-8D9D-803C5365C864}" type="pres">
      <dgm:prSet presAssocID="{B0D5364E-C49C-4D5F-B100-34B4170AF81E}" presName="line_2" presStyleLbl="parChTrans1D1" presStyleIdx="0" presStyleCnt="3"/>
      <dgm:spPr/>
    </dgm:pt>
    <dgm:pt modelId="{2E1EFB49-C850-48B9-AC60-AB8C0238E43E}" type="pres">
      <dgm:prSet presAssocID="{B0D5364E-C49C-4D5F-B100-34B4170AF81E}" presName="textparent_2" presStyleLbl="node1" presStyleIdx="0" presStyleCnt="0"/>
      <dgm:spPr/>
    </dgm:pt>
    <dgm:pt modelId="{A132E181-261E-4741-94DF-D3E773F56029}" type="pres">
      <dgm:prSet presAssocID="{B0D5364E-C49C-4D5F-B100-34B4170AF81E}" presName="text_2" presStyleLbl="revTx" presStyleIdx="0" presStyleCnt="3">
        <dgm:presLayoutVars>
          <dgm:bulletEnabled val="1"/>
        </dgm:presLayoutVars>
      </dgm:prSet>
      <dgm:spPr/>
      <dgm:t>
        <a:bodyPr/>
        <a:lstStyle/>
        <a:p>
          <a:endParaRPr lang="fr-CA"/>
        </a:p>
      </dgm:t>
    </dgm:pt>
    <dgm:pt modelId="{D7F3325D-B546-4FEC-B0E4-2BAE13490951}" type="pres">
      <dgm:prSet presAssocID="{88101D3F-11E2-404F-81E9-C40294147C76}" presName="picture_3" presStyleCnt="0"/>
      <dgm:spPr/>
    </dgm:pt>
    <dgm:pt modelId="{DE463C85-5C66-4ED5-AADD-84C445E6E96F}" type="pres">
      <dgm:prSet presAssocID="{88101D3F-11E2-404F-81E9-C40294147C76}" presName="pictureRepeatNode" presStyleLbl="alignImgPlace1" presStyleIdx="2" presStyleCnt="4"/>
      <dgm:spPr/>
      <dgm:t>
        <a:bodyPr/>
        <a:lstStyle/>
        <a:p>
          <a:endParaRPr lang="fr-CA"/>
        </a:p>
      </dgm:t>
    </dgm:pt>
    <dgm:pt modelId="{F0588D50-3D71-4833-AACD-D690C94C9946}" type="pres">
      <dgm:prSet presAssocID="{8A07FB3B-4E65-4F51-8DF4-C6E5D5DCEB32}" presName="line_3" presStyleLbl="parChTrans1D1" presStyleIdx="1" presStyleCnt="3"/>
      <dgm:spPr/>
    </dgm:pt>
    <dgm:pt modelId="{AF583C8A-B63E-418F-AF45-7B528A15B49B}" type="pres">
      <dgm:prSet presAssocID="{8A07FB3B-4E65-4F51-8DF4-C6E5D5DCEB32}" presName="textparent_3" presStyleLbl="node1" presStyleIdx="0" presStyleCnt="0"/>
      <dgm:spPr/>
    </dgm:pt>
    <dgm:pt modelId="{A2E78827-B494-4179-B5AA-B8E1E7FD2DFF}" type="pres">
      <dgm:prSet presAssocID="{8A07FB3B-4E65-4F51-8DF4-C6E5D5DCEB32}" presName="text_3" presStyleLbl="revTx" presStyleIdx="1" presStyleCnt="3">
        <dgm:presLayoutVars>
          <dgm:bulletEnabled val="1"/>
        </dgm:presLayoutVars>
      </dgm:prSet>
      <dgm:spPr/>
      <dgm:t>
        <a:bodyPr/>
        <a:lstStyle/>
        <a:p>
          <a:endParaRPr lang="fr-CA"/>
        </a:p>
      </dgm:t>
    </dgm:pt>
    <dgm:pt modelId="{9042192B-B15D-4834-A97A-165AD7B52DCC}" type="pres">
      <dgm:prSet presAssocID="{ED710478-17F6-4E72-8E18-6E3D2F9A90DA}" presName="picture_4" presStyleCnt="0"/>
      <dgm:spPr/>
    </dgm:pt>
    <dgm:pt modelId="{7D3F8E4D-581A-4042-A8BA-D6EF6DC14D46}" type="pres">
      <dgm:prSet presAssocID="{ED710478-17F6-4E72-8E18-6E3D2F9A90DA}" presName="pictureRepeatNode" presStyleLbl="alignImgPlace1" presStyleIdx="3" presStyleCnt="4"/>
      <dgm:spPr/>
      <dgm:t>
        <a:bodyPr/>
        <a:lstStyle/>
        <a:p>
          <a:endParaRPr lang="fr-CA"/>
        </a:p>
      </dgm:t>
    </dgm:pt>
    <dgm:pt modelId="{5A177C84-A020-4266-ACDF-EF5879E88642}" type="pres">
      <dgm:prSet presAssocID="{29BE523F-D83D-4209-A060-FC7C539CD00C}" presName="line_4" presStyleLbl="parChTrans1D1" presStyleIdx="2" presStyleCnt="3"/>
      <dgm:spPr/>
    </dgm:pt>
    <dgm:pt modelId="{4285E4C2-7468-4E00-BD81-498019751B4E}" type="pres">
      <dgm:prSet presAssocID="{29BE523F-D83D-4209-A060-FC7C539CD00C}" presName="textparent_4" presStyleLbl="node1" presStyleIdx="0" presStyleCnt="0"/>
      <dgm:spPr/>
    </dgm:pt>
    <dgm:pt modelId="{7BF0B75E-1240-4CC0-9451-AE659A1BF793}" type="pres">
      <dgm:prSet presAssocID="{29BE523F-D83D-4209-A060-FC7C539CD00C}" presName="text_4" presStyleLbl="revTx" presStyleIdx="2" presStyleCnt="3">
        <dgm:presLayoutVars>
          <dgm:bulletEnabled val="1"/>
        </dgm:presLayoutVars>
      </dgm:prSet>
      <dgm:spPr/>
      <dgm:t>
        <a:bodyPr/>
        <a:lstStyle/>
        <a:p>
          <a:endParaRPr lang="fr-CA"/>
        </a:p>
      </dgm:t>
    </dgm:pt>
  </dgm:ptLst>
  <dgm:cxnLst>
    <dgm:cxn modelId="{666B9932-D5B1-49D9-B164-34088D921419}" type="presOf" srcId="{AFB23D04-174E-46D4-937F-C52FECBBB3AB}" destId="{D326B9A4-FC8E-4227-B0B9-1F3025D2F7AE}" srcOrd="0" destOrd="0" presId="urn:microsoft.com/office/officeart/2008/layout/CircularPictureCallout"/>
    <dgm:cxn modelId="{30A724E1-EA03-4318-BBB1-9042D5833285}" type="presOf" srcId="{7AD1FDA2-F293-49AF-8A41-E761AC2F0972}" destId="{E2555209-F376-419F-8911-17C9744A89B9}" srcOrd="0" destOrd="0" presId="urn:microsoft.com/office/officeart/2008/layout/CircularPictureCallout"/>
    <dgm:cxn modelId="{50AAE6A9-CE88-4B2F-AC8F-19F2A2B7F2CB}" type="presOf" srcId="{29BE523F-D83D-4209-A060-FC7C539CD00C}" destId="{7BF0B75E-1240-4CC0-9451-AE659A1BF793}" srcOrd="0" destOrd="0" presId="urn:microsoft.com/office/officeart/2008/layout/CircularPictureCallout"/>
    <dgm:cxn modelId="{CEBDAEB0-C075-408B-87B5-C40B4AF426E7}" srcId="{AFB23D04-174E-46D4-937F-C52FECBBB3AB}" destId="{8A07FB3B-4E65-4F51-8DF4-C6E5D5DCEB32}" srcOrd="2" destOrd="0" parTransId="{0B228A84-6279-4B25-9FE9-FD012FE6E6CA}" sibTransId="{88101D3F-11E2-404F-81E9-C40294147C76}"/>
    <dgm:cxn modelId="{14333C05-99E6-454B-B967-304E4244312E}" srcId="{AFB23D04-174E-46D4-937F-C52FECBBB3AB}" destId="{B60D639F-8A45-47D6-ADE6-4B8F3BEC37BF}" srcOrd="0" destOrd="0" parTransId="{52079A07-A360-451F-B724-AF0DF03C7D01}" sibTransId="{7AD1FDA2-F293-49AF-8A41-E761AC2F0972}"/>
    <dgm:cxn modelId="{6C359E27-C2E8-4A5C-9506-57C67E4A2DFB}" type="presOf" srcId="{B60D639F-8A45-47D6-ADE6-4B8F3BEC37BF}" destId="{70419429-7F94-4B50-ABD7-FCF3DD92BA0A}" srcOrd="0" destOrd="0" presId="urn:microsoft.com/office/officeart/2008/layout/CircularPictureCallout"/>
    <dgm:cxn modelId="{D7E62EB7-944E-478E-A5B6-23EDB627E11B}" srcId="{AFB23D04-174E-46D4-937F-C52FECBBB3AB}" destId="{29BE523F-D83D-4209-A060-FC7C539CD00C}" srcOrd="3" destOrd="0" parTransId="{0B4E4AA4-83C8-4A76-8A98-75DCFDBA69FE}" sibTransId="{ED710478-17F6-4E72-8E18-6E3D2F9A90DA}"/>
    <dgm:cxn modelId="{D7C3711D-4D43-4476-A82F-675726666BE4}" type="presOf" srcId="{88101D3F-11E2-404F-81E9-C40294147C76}" destId="{DE463C85-5C66-4ED5-AADD-84C445E6E96F}" srcOrd="0" destOrd="0" presId="urn:microsoft.com/office/officeart/2008/layout/CircularPictureCallout"/>
    <dgm:cxn modelId="{6A129DFF-72AE-4AB2-9884-08F0EA384B5B}" type="presOf" srcId="{B60365C5-81DE-4F71-A5D7-6568D59CD0D4}" destId="{6D225DAB-F560-4521-A43A-363EA9EACA48}" srcOrd="0" destOrd="0" presId="urn:microsoft.com/office/officeart/2008/layout/CircularPictureCallout"/>
    <dgm:cxn modelId="{48CF078D-59DF-4EE7-9DAE-CF1982CB2B9E}" type="presOf" srcId="{8A07FB3B-4E65-4F51-8DF4-C6E5D5DCEB32}" destId="{A2E78827-B494-4179-B5AA-B8E1E7FD2DFF}" srcOrd="0" destOrd="0" presId="urn:microsoft.com/office/officeart/2008/layout/CircularPictureCallout"/>
    <dgm:cxn modelId="{C7252A12-4292-4BD6-B1E2-34A5B0FC8245}" type="presOf" srcId="{B0D5364E-C49C-4D5F-B100-34B4170AF81E}" destId="{A132E181-261E-4741-94DF-D3E773F56029}" srcOrd="0" destOrd="0" presId="urn:microsoft.com/office/officeart/2008/layout/CircularPictureCallout"/>
    <dgm:cxn modelId="{E7640B04-533D-42BA-B064-45C37CB328E9}" srcId="{AFB23D04-174E-46D4-937F-C52FECBBB3AB}" destId="{B0D5364E-C49C-4D5F-B100-34B4170AF81E}" srcOrd="1" destOrd="0" parTransId="{4776BA06-48D7-4291-A50E-6A569B779E2F}" sibTransId="{B60365C5-81DE-4F71-A5D7-6568D59CD0D4}"/>
    <dgm:cxn modelId="{5D7504F0-1F07-4BE9-B11B-3AE3F2183316}" type="presOf" srcId="{ED710478-17F6-4E72-8E18-6E3D2F9A90DA}" destId="{7D3F8E4D-581A-4042-A8BA-D6EF6DC14D46}" srcOrd="0" destOrd="0" presId="urn:microsoft.com/office/officeart/2008/layout/CircularPictureCallout"/>
    <dgm:cxn modelId="{56668DC6-B569-451B-8AAE-5CD4162C62DE}" type="presParOf" srcId="{D326B9A4-FC8E-4227-B0B9-1F3025D2F7AE}" destId="{746E0AB0-A8B2-4ACD-88A3-AA37FEDB443E}" srcOrd="0" destOrd="0" presId="urn:microsoft.com/office/officeart/2008/layout/CircularPictureCallout"/>
    <dgm:cxn modelId="{D95039F1-77CC-491E-8478-3661A239B224}" type="presParOf" srcId="{746E0AB0-A8B2-4ACD-88A3-AA37FEDB443E}" destId="{645CF9F5-F30F-4FDA-82D6-E8F45C5142D2}" srcOrd="0" destOrd="0" presId="urn:microsoft.com/office/officeart/2008/layout/CircularPictureCallout"/>
    <dgm:cxn modelId="{DD2B3D99-E316-434E-8123-451291CE3ADA}" type="presParOf" srcId="{645CF9F5-F30F-4FDA-82D6-E8F45C5142D2}" destId="{E2555209-F376-419F-8911-17C9744A89B9}" srcOrd="0" destOrd="0" presId="urn:microsoft.com/office/officeart/2008/layout/CircularPictureCallout"/>
    <dgm:cxn modelId="{534BA07B-9607-4863-B7F6-2B8D6C4BE8E7}" type="presParOf" srcId="{746E0AB0-A8B2-4ACD-88A3-AA37FEDB443E}" destId="{70419429-7F94-4B50-ABD7-FCF3DD92BA0A}" srcOrd="1" destOrd="0" presId="urn:microsoft.com/office/officeart/2008/layout/CircularPictureCallout"/>
    <dgm:cxn modelId="{25FB78ED-4961-4B68-897D-517C52DCB4F6}" type="presParOf" srcId="{746E0AB0-A8B2-4ACD-88A3-AA37FEDB443E}" destId="{D9897AA6-A652-4A30-932A-8B61D232E9E1}" srcOrd="2" destOrd="0" presId="urn:microsoft.com/office/officeart/2008/layout/CircularPictureCallout"/>
    <dgm:cxn modelId="{27AC5543-35F7-48CF-83C2-D21486CFC006}" type="presParOf" srcId="{D9897AA6-A652-4A30-932A-8B61D232E9E1}" destId="{6D225DAB-F560-4521-A43A-363EA9EACA48}" srcOrd="0" destOrd="0" presId="urn:microsoft.com/office/officeart/2008/layout/CircularPictureCallout"/>
    <dgm:cxn modelId="{D6B38F19-CAC7-44FF-B391-3D6D86BAD53E}" type="presParOf" srcId="{746E0AB0-A8B2-4ACD-88A3-AA37FEDB443E}" destId="{CCDD4FB2-31FD-4C63-8D9D-803C5365C864}" srcOrd="3" destOrd="0" presId="urn:microsoft.com/office/officeart/2008/layout/CircularPictureCallout"/>
    <dgm:cxn modelId="{24336364-9224-4FA1-89AB-E096C8A36708}" type="presParOf" srcId="{746E0AB0-A8B2-4ACD-88A3-AA37FEDB443E}" destId="{2E1EFB49-C850-48B9-AC60-AB8C0238E43E}" srcOrd="4" destOrd="0" presId="urn:microsoft.com/office/officeart/2008/layout/CircularPictureCallout"/>
    <dgm:cxn modelId="{3211319A-777C-4AFF-BA28-F228159674C6}" type="presParOf" srcId="{2E1EFB49-C850-48B9-AC60-AB8C0238E43E}" destId="{A132E181-261E-4741-94DF-D3E773F56029}" srcOrd="0" destOrd="0" presId="urn:microsoft.com/office/officeart/2008/layout/CircularPictureCallout"/>
    <dgm:cxn modelId="{F1A3FDE7-2F3D-4939-ACB3-6D4CBAD57D77}" type="presParOf" srcId="{746E0AB0-A8B2-4ACD-88A3-AA37FEDB443E}" destId="{D7F3325D-B546-4FEC-B0E4-2BAE13490951}" srcOrd="5" destOrd="0" presId="urn:microsoft.com/office/officeart/2008/layout/CircularPictureCallout"/>
    <dgm:cxn modelId="{264BCD40-CC03-4B44-831B-CE2062B27290}" type="presParOf" srcId="{D7F3325D-B546-4FEC-B0E4-2BAE13490951}" destId="{DE463C85-5C66-4ED5-AADD-84C445E6E96F}" srcOrd="0" destOrd="0" presId="urn:microsoft.com/office/officeart/2008/layout/CircularPictureCallout"/>
    <dgm:cxn modelId="{72466765-2C0E-4628-8A90-74425A8371A6}" type="presParOf" srcId="{746E0AB0-A8B2-4ACD-88A3-AA37FEDB443E}" destId="{F0588D50-3D71-4833-AACD-D690C94C9946}" srcOrd="6" destOrd="0" presId="urn:microsoft.com/office/officeart/2008/layout/CircularPictureCallout"/>
    <dgm:cxn modelId="{B4921E9C-C228-4D52-9FC4-1A45172B1DF1}" type="presParOf" srcId="{746E0AB0-A8B2-4ACD-88A3-AA37FEDB443E}" destId="{AF583C8A-B63E-418F-AF45-7B528A15B49B}" srcOrd="7" destOrd="0" presId="urn:microsoft.com/office/officeart/2008/layout/CircularPictureCallout"/>
    <dgm:cxn modelId="{8B6EB7E6-54D2-410A-83CE-EE0D81D57307}" type="presParOf" srcId="{AF583C8A-B63E-418F-AF45-7B528A15B49B}" destId="{A2E78827-B494-4179-B5AA-B8E1E7FD2DFF}" srcOrd="0" destOrd="0" presId="urn:microsoft.com/office/officeart/2008/layout/CircularPictureCallout"/>
    <dgm:cxn modelId="{BAEAB87B-EC8A-4F97-8CDE-34244B9C614F}" type="presParOf" srcId="{746E0AB0-A8B2-4ACD-88A3-AA37FEDB443E}" destId="{9042192B-B15D-4834-A97A-165AD7B52DCC}" srcOrd="8" destOrd="0" presId="urn:microsoft.com/office/officeart/2008/layout/CircularPictureCallout"/>
    <dgm:cxn modelId="{228FABA3-46E3-4DC1-A0F5-89590A476E3E}" type="presParOf" srcId="{9042192B-B15D-4834-A97A-165AD7B52DCC}" destId="{7D3F8E4D-581A-4042-A8BA-D6EF6DC14D46}" srcOrd="0" destOrd="0" presId="urn:microsoft.com/office/officeart/2008/layout/CircularPictureCallout"/>
    <dgm:cxn modelId="{A350107F-D0C1-4F79-BBC7-7ABB25A9DD53}" type="presParOf" srcId="{746E0AB0-A8B2-4ACD-88A3-AA37FEDB443E}" destId="{5A177C84-A020-4266-ACDF-EF5879E88642}" srcOrd="9" destOrd="0" presId="urn:microsoft.com/office/officeart/2008/layout/CircularPictureCallout"/>
    <dgm:cxn modelId="{F29C1C9D-857B-448D-864E-ED7FCA905781}" type="presParOf" srcId="{746E0AB0-A8B2-4ACD-88A3-AA37FEDB443E}" destId="{4285E4C2-7468-4E00-BD81-498019751B4E}" srcOrd="10" destOrd="0" presId="urn:microsoft.com/office/officeart/2008/layout/CircularPictureCallout"/>
    <dgm:cxn modelId="{1532A609-6E30-44B8-86C8-2962E4DF134C}" type="presParOf" srcId="{4285E4C2-7468-4E00-BD81-498019751B4E}" destId="{7BF0B75E-1240-4CC0-9451-AE659A1BF793}"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5094CC-4BBD-4450-9A50-A5CBABD75BBD}" type="doc">
      <dgm:prSet loTypeId="urn:microsoft.com/office/officeart/2011/layout/ThemePictureAccent" loCatId="picture" qsTypeId="urn:microsoft.com/office/officeart/2005/8/quickstyle/simple1" qsCatId="simple" csTypeId="urn:microsoft.com/office/officeart/2005/8/colors/accent1_2" csCatId="accent1" phldr="1"/>
      <dgm:spPr/>
      <dgm:t>
        <a:bodyPr/>
        <a:lstStyle/>
        <a:p>
          <a:endParaRPr lang="fr-CA"/>
        </a:p>
      </dgm:t>
    </dgm:pt>
    <dgm:pt modelId="{70397E01-4768-4B8D-9D3E-45488EC69A72}">
      <dgm:prSet phldrT="[Text]"/>
      <dgm:spPr/>
      <dgm:t>
        <a:bodyPr/>
        <a:lstStyle/>
        <a:p>
          <a:r>
            <a:rPr lang="fr-CA" dirty="0" smtClean="0"/>
            <a:t>voisinage</a:t>
          </a:r>
          <a:endParaRPr lang="fr-CA" dirty="0"/>
        </a:p>
      </dgm:t>
    </dgm:pt>
    <dgm:pt modelId="{6423448D-EDFD-4F72-9E82-2D62264763BE}" type="parTrans" cxnId="{9A3C42A0-936C-4201-9638-E5B6A5A0AE70}">
      <dgm:prSet/>
      <dgm:spPr/>
      <dgm:t>
        <a:bodyPr/>
        <a:lstStyle/>
        <a:p>
          <a:endParaRPr lang="fr-CA"/>
        </a:p>
      </dgm:t>
    </dgm:pt>
    <dgm:pt modelId="{FBC42E0E-4DF2-4F90-9286-D4302982C757}" type="sibTrans" cxnId="{9A3C42A0-936C-4201-9638-E5B6A5A0AE70}">
      <dgm:prSet/>
      <dgm:spPr/>
      <dgm:t>
        <a:bodyPr/>
        <a:lstStyle/>
        <a:p>
          <a:endParaRPr lang="fr-CA"/>
        </a:p>
      </dgm:t>
    </dgm:pt>
    <dgm:pt modelId="{06275EE2-0BC6-461D-8B6D-75872135C453}">
      <dgm:prSet phldrT="[Text]" phldr="1"/>
      <dgm:spPr/>
      <dgm:t>
        <a:bodyPr/>
        <a:lstStyle/>
        <a:p>
          <a:endParaRPr lang="fr-CA" dirty="0"/>
        </a:p>
      </dgm:t>
    </dgm:pt>
    <dgm:pt modelId="{9CC6B14F-50CB-4D2B-A128-C430098F7D1E}" type="parTrans" cxnId="{47BCD312-639D-48E8-B67A-4A469BF59A4E}">
      <dgm:prSet/>
      <dgm:spPr/>
      <dgm:t>
        <a:bodyPr/>
        <a:lstStyle/>
        <a:p>
          <a:endParaRPr lang="fr-CA"/>
        </a:p>
      </dgm:t>
    </dgm:pt>
    <dgm:pt modelId="{BEB5E7A0-7724-4A8C-A456-194AA5A8FB2E}" type="sibTrans" cxnId="{47BCD312-639D-48E8-B67A-4A469BF59A4E}">
      <dgm:prSet/>
      <dgm:spPr/>
      <dgm:t>
        <a:bodyPr/>
        <a:lstStyle/>
        <a:p>
          <a:endParaRPr lang="fr-CA"/>
        </a:p>
      </dgm:t>
    </dgm:pt>
    <dgm:pt modelId="{4FE51251-C54C-462E-9D4D-AF09DB45542E}">
      <dgm:prSet phldrT="[Text]"/>
      <dgm:spPr/>
      <dgm:t>
        <a:bodyPr/>
        <a:lstStyle/>
        <a:p>
          <a:r>
            <a:rPr lang="fr-CA" dirty="0" smtClean="0"/>
            <a:t>collectif</a:t>
          </a:r>
          <a:endParaRPr lang="fr-CA" dirty="0"/>
        </a:p>
      </dgm:t>
    </dgm:pt>
    <dgm:pt modelId="{71E25A84-5A52-4577-9439-367E0E26F666}" type="parTrans" cxnId="{353246A6-C521-4CE0-95C8-B5CCCFBF0881}">
      <dgm:prSet/>
      <dgm:spPr/>
      <dgm:t>
        <a:bodyPr/>
        <a:lstStyle/>
        <a:p>
          <a:endParaRPr lang="fr-CA"/>
        </a:p>
      </dgm:t>
    </dgm:pt>
    <dgm:pt modelId="{2393CDD9-2D1A-4063-AECF-1A429B92C390}" type="sibTrans" cxnId="{353246A6-C521-4CE0-95C8-B5CCCFBF0881}">
      <dgm:prSet/>
      <dgm:spPr/>
      <dgm:t>
        <a:bodyPr/>
        <a:lstStyle/>
        <a:p>
          <a:endParaRPr lang="fr-CA"/>
        </a:p>
      </dgm:t>
    </dgm:pt>
    <dgm:pt modelId="{C749A208-90AB-481A-872C-EFB881EE10BF}">
      <dgm:prSet phldrT="[Text]" phldr="1"/>
      <dgm:spPr/>
      <dgm:t>
        <a:bodyPr/>
        <a:lstStyle/>
        <a:p>
          <a:endParaRPr lang="fr-CA" dirty="0"/>
        </a:p>
      </dgm:t>
    </dgm:pt>
    <dgm:pt modelId="{067D38D6-D621-4856-9C9C-FCD0F5C683B8}" type="parTrans" cxnId="{65D3FCD8-CE7B-4BC5-A11F-EC61799D8D66}">
      <dgm:prSet/>
      <dgm:spPr/>
      <dgm:t>
        <a:bodyPr/>
        <a:lstStyle/>
        <a:p>
          <a:endParaRPr lang="fr-CA"/>
        </a:p>
      </dgm:t>
    </dgm:pt>
    <dgm:pt modelId="{DD03C4F0-C90B-4D65-AA8B-703B4F3DF086}" type="sibTrans" cxnId="{65D3FCD8-CE7B-4BC5-A11F-EC61799D8D66}">
      <dgm:prSet/>
      <dgm:spPr/>
      <dgm:t>
        <a:bodyPr/>
        <a:lstStyle/>
        <a:p>
          <a:endParaRPr lang="fr-CA"/>
        </a:p>
      </dgm:t>
    </dgm:pt>
    <dgm:pt modelId="{8F362FFF-958A-404F-A124-97C9475ED272}">
      <dgm:prSet phldrT="[Text]"/>
      <dgm:spPr/>
      <dgm:t>
        <a:bodyPr/>
        <a:lstStyle/>
        <a:p>
          <a:r>
            <a:rPr lang="fr-CA" dirty="0" smtClean="0"/>
            <a:t>enfants</a:t>
          </a:r>
          <a:endParaRPr lang="fr-CA" dirty="0"/>
        </a:p>
      </dgm:t>
    </dgm:pt>
    <dgm:pt modelId="{FB2DDF19-9941-4AD3-876E-7639522ACF38}" type="parTrans" cxnId="{C2D3B9CD-4B01-4EBA-AA24-9ED5FB98BF6C}">
      <dgm:prSet/>
      <dgm:spPr/>
      <dgm:t>
        <a:bodyPr/>
        <a:lstStyle/>
        <a:p>
          <a:endParaRPr lang="fr-CA"/>
        </a:p>
      </dgm:t>
    </dgm:pt>
    <dgm:pt modelId="{C7D4D7BA-16C8-44E6-867F-A02335D84A5D}" type="sibTrans" cxnId="{C2D3B9CD-4B01-4EBA-AA24-9ED5FB98BF6C}">
      <dgm:prSet/>
      <dgm:spPr/>
      <dgm:t>
        <a:bodyPr/>
        <a:lstStyle/>
        <a:p>
          <a:endParaRPr lang="fr-CA"/>
        </a:p>
      </dgm:t>
    </dgm:pt>
    <dgm:pt modelId="{D1F1A297-ECB5-4122-9A4D-2076502463E9}">
      <dgm:prSet phldrT="[Text]" phldr="1"/>
      <dgm:spPr/>
      <dgm:t>
        <a:bodyPr/>
        <a:lstStyle/>
        <a:p>
          <a:endParaRPr lang="fr-CA" dirty="0"/>
        </a:p>
      </dgm:t>
    </dgm:pt>
    <dgm:pt modelId="{29EE3600-2872-49EF-9F63-539164FB7B32}" type="sibTrans" cxnId="{154A4BF8-CDF1-47D9-BB18-DEE041DCFCBE}">
      <dgm:prSet/>
      <dgm:spPr/>
      <dgm:t>
        <a:bodyPr/>
        <a:lstStyle/>
        <a:p>
          <a:endParaRPr lang="fr-CA"/>
        </a:p>
      </dgm:t>
    </dgm:pt>
    <dgm:pt modelId="{7F851216-A754-41EF-AE54-9FC9B78A4066}" type="parTrans" cxnId="{154A4BF8-CDF1-47D9-BB18-DEE041DCFCBE}">
      <dgm:prSet/>
      <dgm:spPr/>
      <dgm:t>
        <a:bodyPr/>
        <a:lstStyle/>
        <a:p>
          <a:endParaRPr lang="fr-CA"/>
        </a:p>
      </dgm:t>
    </dgm:pt>
    <dgm:pt modelId="{A328F33D-80B6-4672-B946-FDD45060FB35}" type="pres">
      <dgm:prSet presAssocID="{635094CC-4BBD-4450-9A50-A5CBABD75BBD}" presName="Name0" presStyleCnt="0">
        <dgm:presLayoutVars>
          <dgm:chMax val="6"/>
          <dgm:chPref val="6"/>
          <dgm:dir/>
        </dgm:presLayoutVars>
      </dgm:prSet>
      <dgm:spPr/>
      <dgm:t>
        <a:bodyPr/>
        <a:lstStyle/>
        <a:p>
          <a:endParaRPr lang="fr-CA"/>
        </a:p>
      </dgm:t>
    </dgm:pt>
    <dgm:pt modelId="{117DA149-6D2E-403E-9534-B8F58D88345F}" type="pres">
      <dgm:prSet presAssocID="{70397E01-4768-4B8D-9D3E-45488EC69A72}" presName="Image1" presStyleCnt="0"/>
      <dgm:spPr/>
    </dgm:pt>
    <dgm:pt modelId="{37793806-69C1-4B14-91FD-DAE29A3DBD36}" type="pres">
      <dgm:prSet presAssocID="{70397E01-4768-4B8D-9D3E-45488EC69A72}" presName="Image" presStyleLbl="align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t>
        <a:bodyPr/>
        <a:lstStyle/>
        <a:p>
          <a:endParaRPr lang="fr-CA"/>
        </a:p>
      </dgm:t>
    </dgm:pt>
    <dgm:pt modelId="{7AF3B69A-34C5-4432-AC0A-473DDAFD5A9A}" type="pres">
      <dgm:prSet presAssocID="{70397E01-4768-4B8D-9D3E-45488EC69A72}" presName="Accent1" presStyleCnt="0"/>
      <dgm:spPr/>
    </dgm:pt>
    <dgm:pt modelId="{9D7A9D11-DE55-4BC4-84E6-4CB2B066083C}" type="pres">
      <dgm:prSet presAssocID="{70397E01-4768-4B8D-9D3E-45488EC69A72}" presName="Accent" presStyleLbl="parChTrans1D1" presStyleIdx="0" presStyleCnt="6"/>
      <dgm:spPr/>
      <dgm:t>
        <a:bodyPr/>
        <a:lstStyle/>
        <a:p>
          <a:endParaRPr lang="fr-CA"/>
        </a:p>
      </dgm:t>
    </dgm:pt>
    <dgm:pt modelId="{25CE9ADB-5EDE-492F-8635-DFBA15716A5A}" type="pres">
      <dgm:prSet presAssocID="{70397E01-4768-4B8D-9D3E-45488EC69A72}" presName="Text1" presStyleLbl="alignImgPlace1" presStyleIdx="0" presStyleCnt="6">
        <dgm:presLayoutVars>
          <dgm:chMax val="0"/>
          <dgm:chPref val="0"/>
          <dgm:bulletEnabled val="1"/>
        </dgm:presLayoutVars>
      </dgm:prSet>
      <dgm:spPr/>
      <dgm:t>
        <a:bodyPr/>
        <a:lstStyle/>
        <a:p>
          <a:endParaRPr lang="fr-CA"/>
        </a:p>
      </dgm:t>
    </dgm:pt>
    <dgm:pt modelId="{7A491EA8-B647-430C-B311-5908CD2E0FD2}" type="pres">
      <dgm:prSet presAssocID="{06275EE2-0BC6-461D-8B6D-75872135C453}" presName="Image2" presStyleCnt="0"/>
      <dgm:spPr/>
    </dgm:pt>
    <dgm:pt modelId="{2AD59C62-BFEA-4F36-8E36-1A185A7E12DD}" type="pres">
      <dgm:prSet presAssocID="{06275EE2-0BC6-461D-8B6D-75872135C453}" presName="Image" presStyleLbl="align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t>
        <a:bodyPr/>
        <a:lstStyle/>
        <a:p>
          <a:endParaRPr lang="fr-CA"/>
        </a:p>
      </dgm:t>
    </dgm:pt>
    <dgm:pt modelId="{5172C329-1795-446A-AA1C-BEF55CB34354}" type="pres">
      <dgm:prSet presAssocID="{06275EE2-0BC6-461D-8B6D-75872135C453}" presName="Accent2" presStyleCnt="0"/>
      <dgm:spPr/>
    </dgm:pt>
    <dgm:pt modelId="{D9D4E2B6-78A9-4FF4-B3F4-16FF677FFBC4}" type="pres">
      <dgm:prSet presAssocID="{06275EE2-0BC6-461D-8B6D-75872135C453}" presName="Accent" presStyleLbl="parChTrans1D1" presStyleIdx="1" presStyleCnt="6"/>
      <dgm:spPr/>
    </dgm:pt>
    <dgm:pt modelId="{F94B8AE1-6BC2-40E8-94D3-5D5A7F4F7C2F}" type="pres">
      <dgm:prSet presAssocID="{06275EE2-0BC6-461D-8B6D-75872135C453}" presName="Text2" presStyleLbl="alignImgPlace1" presStyleIdx="1" presStyleCnt="6">
        <dgm:presLayoutVars>
          <dgm:chMax val="0"/>
          <dgm:chPref val="0"/>
          <dgm:bulletEnabled val="1"/>
        </dgm:presLayoutVars>
      </dgm:prSet>
      <dgm:spPr/>
      <dgm:t>
        <a:bodyPr/>
        <a:lstStyle/>
        <a:p>
          <a:endParaRPr lang="fr-CA"/>
        </a:p>
      </dgm:t>
    </dgm:pt>
    <dgm:pt modelId="{9E35B91F-DB8E-4303-821A-B0B5EC64798A}" type="pres">
      <dgm:prSet presAssocID="{4FE51251-C54C-462E-9D4D-AF09DB45542E}" presName="Image3" presStyleCnt="0"/>
      <dgm:spPr/>
    </dgm:pt>
    <dgm:pt modelId="{9F6892CC-DBCC-4074-90CF-2D7649C063C8}" type="pres">
      <dgm:prSet presAssocID="{4FE51251-C54C-462E-9D4D-AF09DB45542E}" presName="Image" presStyleLbl="align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dgm:spPr>
      <dgm:t>
        <a:bodyPr/>
        <a:lstStyle/>
        <a:p>
          <a:endParaRPr lang="fr-CA"/>
        </a:p>
      </dgm:t>
    </dgm:pt>
    <dgm:pt modelId="{F8B03025-9A38-4426-A3A4-51CD3C8C8F97}" type="pres">
      <dgm:prSet presAssocID="{4FE51251-C54C-462E-9D4D-AF09DB45542E}" presName="Accent3" presStyleCnt="0"/>
      <dgm:spPr/>
    </dgm:pt>
    <dgm:pt modelId="{7EBAC08C-EF0B-4BBD-B8DE-A8C8B1B124BE}" type="pres">
      <dgm:prSet presAssocID="{4FE51251-C54C-462E-9D4D-AF09DB45542E}" presName="Accent" presStyleLbl="parChTrans1D1" presStyleIdx="2" presStyleCnt="6"/>
      <dgm:spPr/>
    </dgm:pt>
    <dgm:pt modelId="{F4BB30F4-9FB0-4D09-95AD-E11C5D3AA282}" type="pres">
      <dgm:prSet presAssocID="{4FE51251-C54C-462E-9D4D-AF09DB45542E}" presName="Text3" presStyleLbl="alignImgPlace1" presStyleIdx="2" presStyleCnt="6">
        <dgm:presLayoutVars>
          <dgm:chMax val="0"/>
          <dgm:chPref val="0"/>
          <dgm:bulletEnabled val="1"/>
        </dgm:presLayoutVars>
      </dgm:prSet>
      <dgm:spPr/>
      <dgm:t>
        <a:bodyPr/>
        <a:lstStyle/>
        <a:p>
          <a:endParaRPr lang="fr-CA"/>
        </a:p>
      </dgm:t>
    </dgm:pt>
    <dgm:pt modelId="{76D4A0B5-8ED6-446B-9AD6-A9C67E58F33C}" type="pres">
      <dgm:prSet presAssocID="{C749A208-90AB-481A-872C-EFB881EE10BF}" presName="Image4" presStyleCnt="0"/>
      <dgm:spPr/>
    </dgm:pt>
    <dgm:pt modelId="{14F3196F-C990-42EF-AF46-D5B6EAC2F667}" type="pres">
      <dgm:prSet presAssocID="{C749A208-90AB-481A-872C-EFB881EE10BF}" presName="Image" presStyleLbl="alignImgPlace1" presStyleIdx="3" presStyleCnt="6" custLinFactY="59097" custLinFactNeighborX="-16853" custLinFactNeighborY="10000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dgm:spPr>
      <dgm:t>
        <a:bodyPr/>
        <a:lstStyle/>
        <a:p>
          <a:endParaRPr lang="fr-CA"/>
        </a:p>
      </dgm:t>
    </dgm:pt>
    <dgm:pt modelId="{9675930D-5209-4866-A5C1-F686007C415B}" type="pres">
      <dgm:prSet presAssocID="{C749A208-90AB-481A-872C-EFB881EE10BF}" presName="Accent4" presStyleCnt="0"/>
      <dgm:spPr/>
    </dgm:pt>
    <dgm:pt modelId="{90096DFD-9F97-431F-A531-B8AA0A2EF10A}" type="pres">
      <dgm:prSet presAssocID="{C749A208-90AB-481A-872C-EFB881EE10BF}" presName="Accent" presStyleLbl="parChTrans1D1" presStyleIdx="3" presStyleCnt="6" custLinFactY="99213" custLinFactNeighborX="-21223" custLinFactNeighborY="100000"/>
      <dgm:spPr/>
    </dgm:pt>
    <dgm:pt modelId="{F2180AF5-8CA1-41FA-A777-29482D038849}" type="pres">
      <dgm:prSet presAssocID="{C749A208-90AB-481A-872C-EFB881EE10BF}" presName="Text4" presStyleLbl="alignImgPlace1" presStyleIdx="3" presStyleCnt="6" custLinFactY="159931" custLinFactNeighborX="-21223" custLinFactNeighborY="200000">
        <dgm:presLayoutVars>
          <dgm:chMax val="0"/>
          <dgm:chPref val="0"/>
          <dgm:bulletEnabled val="1"/>
        </dgm:presLayoutVars>
      </dgm:prSet>
      <dgm:spPr/>
      <dgm:t>
        <a:bodyPr/>
        <a:lstStyle/>
        <a:p>
          <a:endParaRPr lang="fr-CA"/>
        </a:p>
      </dgm:t>
    </dgm:pt>
    <dgm:pt modelId="{AD6CBD3F-FA71-4F28-8F18-7A89B457CCB0}" type="pres">
      <dgm:prSet presAssocID="{D1F1A297-ECB5-4122-9A4D-2076502463E9}" presName="Image5" presStyleCnt="0"/>
      <dgm:spPr/>
    </dgm:pt>
    <dgm:pt modelId="{B5CE4982-D21F-4928-AAF2-9D5B08D072D7}" type="pres">
      <dgm:prSet presAssocID="{D1F1A297-ECB5-4122-9A4D-2076502463E9}" presName="Image" presStyleLbl="alignImgPlace1" presStyleIdx="4" presStyleCnt="6" custLinFactY="-100000" custLinFactNeighborX="39321" custLinFactNeighborY="-13759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5000" r="-15000"/>
          </a:stretch>
        </a:blipFill>
      </dgm:spPr>
      <dgm:t>
        <a:bodyPr/>
        <a:lstStyle/>
        <a:p>
          <a:endParaRPr lang="fr-CA"/>
        </a:p>
      </dgm:t>
    </dgm:pt>
    <dgm:pt modelId="{A2B587C6-221A-4F58-B072-01CD1AB00D93}" type="pres">
      <dgm:prSet presAssocID="{D1F1A297-ECB5-4122-9A4D-2076502463E9}" presName="Accent5" presStyleCnt="0"/>
      <dgm:spPr/>
    </dgm:pt>
    <dgm:pt modelId="{84F67DD7-1C65-45AB-9F44-79270822C778}" type="pres">
      <dgm:prSet presAssocID="{D1F1A297-ECB5-4122-9A4D-2076502463E9}" presName="Accent" presStyleLbl="parChTrans1D1" presStyleIdx="4" presStyleCnt="6" custLinFactY="-100000" custLinFactNeighborX="44741" custLinFactNeighborY="-170192"/>
      <dgm:spPr/>
    </dgm:pt>
    <dgm:pt modelId="{5EDF1687-3783-48AD-AA24-05032A57EA31}" type="pres">
      <dgm:prSet presAssocID="{D1F1A297-ECB5-4122-9A4D-2076502463E9}" presName="Text5" presStyleLbl="alignImgPlace1" presStyleIdx="4" presStyleCnt="6" custLinFactY="-438197" custLinFactNeighborX="44741" custLinFactNeighborY="-500000">
        <dgm:presLayoutVars>
          <dgm:chMax val="0"/>
          <dgm:chPref val="0"/>
          <dgm:bulletEnabled val="1"/>
        </dgm:presLayoutVars>
      </dgm:prSet>
      <dgm:spPr/>
      <dgm:t>
        <a:bodyPr/>
        <a:lstStyle/>
        <a:p>
          <a:endParaRPr lang="fr-CA"/>
        </a:p>
      </dgm:t>
    </dgm:pt>
    <dgm:pt modelId="{44C2A8C2-4953-427C-8C49-D077B2E54837}" type="pres">
      <dgm:prSet presAssocID="{8F362FFF-958A-404F-A124-97C9475ED272}" presName="Image6" presStyleCnt="0"/>
      <dgm:spPr/>
    </dgm:pt>
    <dgm:pt modelId="{32D2EB96-1987-4A13-B676-B434E0C474BD}" type="pres">
      <dgm:prSet presAssocID="{8F362FFF-958A-404F-A124-97C9475ED272}" presName="Image" presStyleLbl="align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19000" b="-19000"/>
          </a:stretch>
        </a:blipFill>
      </dgm:spPr>
      <dgm:t>
        <a:bodyPr/>
        <a:lstStyle/>
        <a:p>
          <a:endParaRPr lang="fr-CA"/>
        </a:p>
      </dgm:t>
    </dgm:pt>
    <dgm:pt modelId="{02E13278-74E7-435C-8BAD-872D0582AB43}" type="pres">
      <dgm:prSet presAssocID="{8F362FFF-958A-404F-A124-97C9475ED272}" presName="Accent6" presStyleCnt="0"/>
      <dgm:spPr/>
    </dgm:pt>
    <dgm:pt modelId="{3B649A96-E408-4D71-8EB8-F3CF3A5F326A}" type="pres">
      <dgm:prSet presAssocID="{8F362FFF-958A-404F-A124-97C9475ED272}" presName="Accent" presStyleLbl="parChTrans1D1" presStyleIdx="5" presStyleCnt="6"/>
      <dgm:spPr/>
      <dgm:t>
        <a:bodyPr/>
        <a:lstStyle/>
        <a:p>
          <a:endParaRPr lang="fr-CA"/>
        </a:p>
      </dgm:t>
    </dgm:pt>
    <dgm:pt modelId="{FC944C09-8855-4734-8A6E-EED6DB5495FF}" type="pres">
      <dgm:prSet presAssocID="{8F362FFF-958A-404F-A124-97C9475ED272}" presName="Text6" presStyleLbl="alignImgPlace1" presStyleIdx="5" presStyleCnt="6">
        <dgm:presLayoutVars>
          <dgm:chMax val="0"/>
          <dgm:chPref val="0"/>
          <dgm:bulletEnabled val="1"/>
        </dgm:presLayoutVars>
      </dgm:prSet>
      <dgm:spPr/>
      <dgm:t>
        <a:bodyPr/>
        <a:lstStyle/>
        <a:p>
          <a:endParaRPr lang="fr-CA"/>
        </a:p>
      </dgm:t>
    </dgm:pt>
  </dgm:ptLst>
  <dgm:cxnLst>
    <dgm:cxn modelId="{65D3FCD8-CE7B-4BC5-A11F-EC61799D8D66}" srcId="{635094CC-4BBD-4450-9A50-A5CBABD75BBD}" destId="{C749A208-90AB-481A-872C-EFB881EE10BF}" srcOrd="3" destOrd="0" parTransId="{067D38D6-D621-4856-9C9C-FCD0F5C683B8}" sibTransId="{DD03C4F0-C90B-4D65-AA8B-703B4F3DF086}"/>
    <dgm:cxn modelId="{C27B114F-8FCB-4499-A255-CDAB5FA186EF}" type="presOf" srcId="{4FE51251-C54C-462E-9D4D-AF09DB45542E}" destId="{F4BB30F4-9FB0-4D09-95AD-E11C5D3AA282}" srcOrd="0" destOrd="0" presId="urn:microsoft.com/office/officeart/2011/layout/ThemePictureAccent"/>
    <dgm:cxn modelId="{353246A6-C521-4CE0-95C8-B5CCCFBF0881}" srcId="{635094CC-4BBD-4450-9A50-A5CBABD75BBD}" destId="{4FE51251-C54C-462E-9D4D-AF09DB45542E}" srcOrd="2" destOrd="0" parTransId="{71E25A84-5A52-4577-9439-367E0E26F666}" sibTransId="{2393CDD9-2D1A-4063-AECF-1A429B92C390}"/>
    <dgm:cxn modelId="{CDD0E8F2-4EA0-4254-80C1-A271773C9DB4}" type="presOf" srcId="{635094CC-4BBD-4450-9A50-A5CBABD75BBD}" destId="{A328F33D-80B6-4672-B946-FDD45060FB35}" srcOrd="0" destOrd="0" presId="urn:microsoft.com/office/officeart/2011/layout/ThemePictureAccent"/>
    <dgm:cxn modelId="{154A4BF8-CDF1-47D9-BB18-DEE041DCFCBE}" srcId="{635094CC-4BBD-4450-9A50-A5CBABD75BBD}" destId="{D1F1A297-ECB5-4122-9A4D-2076502463E9}" srcOrd="4" destOrd="0" parTransId="{7F851216-A754-41EF-AE54-9FC9B78A4066}" sibTransId="{29EE3600-2872-49EF-9F63-539164FB7B32}"/>
    <dgm:cxn modelId="{09AACE46-BDE9-421D-98BD-CD1330B212B3}" type="presOf" srcId="{06275EE2-0BC6-461D-8B6D-75872135C453}" destId="{F94B8AE1-6BC2-40E8-94D3-5D5A7F4F7C2F}" srcOrd="0" destOrd="0" presId="urn:microsoft.com/office/officeart/2011/layout/ThemePictureAccent"/>
    <dgm:cxn modelId="{C2D3B9CD-4B01-4EBA-AA24-9ED5FB98BF6C}" srcId="{635094CC-4BBD-4450-9A50-A5CBABD75BBD}" destId="{8F362FFF-958A-404F-A124-97C9475ED272}" srcOrd="5" destOrd="0" parTransId="{FB2DDF19-9941-4AD3-876E-7639522ACF38}" sibTransId="{C7D4D7BA-16C8-44E6-867F-A02335D84A5D}"/>
    <dgm:cxn modelId="{FC10CBCD-81FD-44D1-8147-D940E8D8EBC4}" type="presOf" srcId="{D1F1A297-ECB5-4122-9A4D-2076502463E9}" destId="{5EDF1687-3783-48AD-AA24-05032A57EA31}" srcOrd="0" destOrd="0" presId="urn:microsoft.com/office/officeart/2011/layout/ThemePictureAccent"/>
    <dgm:cxn modelId="{CD42C89B-8F02-4333-AE65-D15065993C55}" type="presOf" srcId="{8F362FFF-958A-404F-A124-97C9475ED272}" destId="{FC944C09-8855-4734-8A6E-EED6DB5495FF}" srcOrd="0" destOrd="0" presId="urn:microsoft.com/office/officeart/2011/layout/ThemePictureAccent"/>
    <dgm:cxn modelId="{9A3C42A0-936C-4201-9638-E5B6A5A0AE70}" srcId="{635094CC-4BBD-4450-9A50-A5CBABD75BBD}" destId="{70397E01-4768-4B8D-9D3E-45488EC69A72}" srcOrd="0" destOrd="0" parTransId="{6423448D-EDFD-4F72-9E82-2D62264763BE}" sibTransId="{FBC42E0E-4DF2-4F90-9286-D4302982C757}"/>
    <dgm:cxn modelId="{5505C695-4330-4FB2-A2F5-7919143BAC65}" type="presOf" srcId="{70397E01-4768-4B8D-9D3E-45488EC69A72}" destId="{25CE9ADB-5EDE-492F-8635-DFBA15716A5A}" srcOrd="0" destOrd="0" presId="urn:microsoft.com/office/officeart/2011/layout/ThemePictureAccent"/>
    <dgm:cxn modelId="{AE5DF0EB-E459-4756-8FDD-0AC9ED041D05}" type="presOf" srcId="{C749A208-90AB-481A-872C-EFB881EE10BF}" destId="{F2180AF5-8CA1-41FA-A777-29482D038849}" srcOrd="0" destOrd="0" presId="urn:microsoft.com/office/officeart/2011/layout/ThemePictureAccent"/>
    <dgm:cxn modelId="{47BCD312-639D-48E8-B67A-4A469BF59A4E}" srcId="{635094CC-4BBD-4450-9A50-A5CBABD75BBD}" destId="{06275EE2-0BC6-461D-8B6D-75872135C453}" srcOrd="1" destOrd="0" parTransId="{9CC6B14F-50CB-4D2B-A128-C430098F7D1E}" sibTransId="{BEB5E7A0-7724-4A8C-A456-194AA5A8FB2E}"/>
    <dgm:cxn modelId="{DA03B535-0DA6-46B4-AF74-40CA400D5A58}" type="presParOf" srcId="{A328F33D-80B6-4672-B946-FDD45060FB35}" destId="{117DA149-6D2E-403E-9534-B8F58D88345F}" srcOrd="0" destOrd="0" presId="urn:microsoft.com/office/officeart/2011/layout/ThemePictureAccent"/>
    <dgm:cxn modelId="{04B43C98-B351-4878-A0DA-0C6B70ACEF6B}" type="presParOf" srcId="{117DA149-6D2E-403E-9534-B8F58D88345F}" destId="{37793806-69C1-4B14-91FD-DAE29A3DBD36}" srcOrd="0" destOrd="0" presId="urn:microsoft.com/office/officeart/2011/layout/ThemePictureAccent"/>
    <dgm:cxn modelId="{F1D0180F-4086-4495-A953-2EB50A69C41B}" type="presParOf" srcId="{A328F33D-80B6-4672-B946-FDD45060FB35}" destId="{7AF3B69A-34C5-4432-AC0A-473DDAFD5A9A}" srcOrd="1" destOrd="0" presId="urn:microsoft.com/office/officeart/2011/layout/ThemePictureAccent"/>
    <dgm:cxn modelId="{541565F3-73AF-4794-B393-77E4479DAB35}" type="presParOf" srcId="{7AF3B69A-34C5-4432-AC0A-473DDAFD5A9A}" destId="{9D7A9D11-DE55-4BC4-84E6-4CB2B066083C}" srcOrd="0" destOrd="0" presId="urn:microsoft.com/office/officeart/2011/layout/ThemePictureAccent"/>
    <dgm:cxn modelId="{31427B33-8816-42F8-A63E-C45E53489C93}" type="presParOf" srcId="{A328F33D-80B6-4672-B946-FDD45060FB35}" destId="{25CE9ADB-5EDE-492F-8635-DFBA15716A5A}" srcOrd="2" destOrd="0" presId="urn:microsoft.com/office/officeart/2011/layout/ThemePictureAccent"/>
    <dgm:cxn modelId="{E9B5C243-4D91-4072-87BE-158EBC8A7C4F}" type="presParOf" srcId="{A328F33D-80B6-4672-B946-FDD45060FB35}" destId="{7A491EA8-B647-430C-B311-5908CD2E0FD2}" srcOrd="3" destOrd="0" presId="urn:microsoft.com/office/officeart/2011/layout/ThemePictureAccent"/>
    <dgm:cxn modelId="{EA2C1B00-4BC9-4CC8-BE8C-4B4730B6DA94}" type="presParOf" srcId="{7A491EA8-B647-430C-B311-5908CD2E0FD2}" destId="{2AD59C62-BFEA-4F36-8E36-1A185A7E12DD}" srcOrd="0" destOrd="0" presId="urn:microsoft.com/office/officeart/2011/layout/ThemePictureAccent"/>
    <dgm:cxn modelId="{3DEA47D8-B539-49FF-B511-EBB25D944241}" type="presParOf" srcId="{A328F33D-80B6-4672-B946-FDD45060FB35}" destId="{5172C329-1795-446A-AA1C-BEF55CB34354}" srcOrd="4" destOrd="0" presId="urn:microsoft.com/office/officeart/2011/layout/ThemePictureAccent"/>
    <dgm:cxn modelId="{D097F999-1E07-403C-B843-A77C5642C6AE}" type="presParOf" srcId="{5172C329-1795-446A-AA1C-BEF55CB34354}" destId="{D9D4E2B6-78A9-4FF4-B3F4-16FF677FFBC4}" srcOrd="0" destOrd="0" presId="urn:microsoft.com/office/officeart/2011/layout/ThemePictureAccent"/>
    <dgm:cxn modelId="{F6509FBA-F5DC-443A-AAA8-49D5D6ED666D}" type="presParOf" srcId="{A328F33D-80B6-4672-B946-FDD45060FB35}" destId="{F94B8AE1-6BC2-40E8-94D3-5D5A7F4F7C2F}" srcOrd="5" destOrd="0" presId="urn:microsoft.com/office/officeart/2011/layout/ThemePictureAccent"/>
    <dgm:cxn modelId="{8668C0FD-47CA-4F86-B6EF-6BF5B965A39A}" type="presParOf" srcId="{A328F33D-80B6-4672-B946-FDD45060FB35}" destId="{9E35B91F-DB8E-4303-821A-B0B5EC64798A}" srcOrd="6" destOrd="0" presId="urn:microsoft.com/office/officeart/2011/layout/ThemePictureAccent"/>
    <dgm:cxn modelId="{B4FDF075-2C3C-47A6-AD53-8DF2F05EC6AC}" type="presParOf" srcId="{9E35B91F-DB8E-4303-821A-B0B5EC64798A}" destId="{9F6892CC-DBCC-4074-90CF-2D7649C063C8}" srcOrd="0" destOrd="0" presId="urn:microsoft.com/office/officeart/2011/layout/ThemePictureAccent"/>
    <dgm:cxn modelId="{F3AE7FB8-9E14-4133-AF50-B6E19B0FC32E}" type="presParOf" srcId="{A328F33D-80B6-4672-B946-FDD45060FB35}" destId="{F8B03025-9A38-4426-A3A4-51CD3C8C8F97}" srcOrd="7" destOrd="0" presId="urn:microsoft.com/office/officeart/2011/layout/ThemePictureAccent"/>
    <dgm:cxn modelId="{DD6B2FB5-88E6-44D5-9E7E-48CE330A4A95}" type="presParOf" srcId="{F8B03025-9A38-4426-A3A4-51CD3C8C8F97}" destId="{7EBAC08C-EF0B-4BBD-B8DE-A8C8B1B124BE}" srcOrd="0" destOrd="0" presId="urn:microsoft.com/office/officeart/2011/layout/ThemePictureAccent"/>
    <dgm:cxn modelId="{72D113C8-0369-4BD8-9A12-82521E0BE4CB}" type="presParOf" srcId="{A328F33D-80B6-4672-B946-FDD45060FB35}" destId="{F4BB30F4-9FB0-4D09-95AD-E11C5D3AA282}" srcOrd="8" destOrd="0" presId="urn:microsoft.com/office/officeart/2011/layout/ThemePictureAccent"/>
    <dgm:cxn modelId="{017D24C9-A277-4C9F-ACEE-C8ED95839E44}" type="presParOf" srcId="{A328F33D-80B6-4672-B946-FDD45060FB35}" destId="{76D4A0B5-8ED6-446B-9AD6-A9C67E58F33C}" srcOrd="9" destOrd="0" presId="urn:microsoft.com/office/officeart/2011/layout/ThemePictureAccent"/>
    <dgm:cxn modelId="{82FFEEB5-1464-4D00-81FA-E5D9B472C709}" type="presParOf" srcId="{76D4A0B5-8ED6-446B-9AD6-A9C67E58F33C}" destId="{14F3196F-C990-42EF-AF46-D5B6EAC2F667}" srcOrd="0" destOrd="0" presId="urn:microsoft.com/office/officeart/2011/layout/ThemePictureAccent"/>
    <dgm:cxn modelId="{9732F62B-3C2C-4FB8-8D1B-4C7615DB9897}" type="presParOf" srcId="{A328F33D-80B6-4672-B946-FDD45060FB35}" destId="{9675930D-5209-4866-A5C1-F686007C415B}" srcOrd="10" destOrd="0" presId="urn:microsoft.com/office/officeart/2011/layout/ThemePictureAccent"/>
    <dgm:cxn modelId="{93B237BA-817F-4C07-8E8D-CD5FA677E880}" type="presParOf" srcId="{9675930D-5209-4866-A5C1-F686007C415B}" destId="{90096DFD-9F97-431F-A531-B8AA0A2EF10A}" srcOrd="0" destOrd="0" presId="urn:microsoft.com/office/officeart/2011/layout/ThemePictureAccent"/>
    <dgm:cxn modelId="{52DAFBB3-CAAF-4761-B3C5-8B8A37F96AD1}" type="presParOf" srcId="{A328F33D-80B6-4672-B946-FDD45060FB35}" destId="{F2180AF5-8CA1-41FA-A777-29482D038849}" srcOrd="11" destOrd="0" presId="urn:microsoft.com/office/officeart/2011/layout/ThemePictureAccent"/>
    <dgm:cxn modelId="{9A3220A6-A346-4904-9F9F-568470676F9F}" type="presParOf" srcId="{A328F33D-80B6-4672-B946-FDD45060FB35}" destId="{AD6CBD3F-FA71-4F28-8F18-7A89B457CCB0}" srcOrd="12" destOrd="0" presId="urn:microsoft.com/office/officeart/2011/layout/ThemePictureAccent"/>
    <dgm:cxn modelId="{2996DC8B-4543-4BCE-8E25-3661C0D73B8F}" type="presParOf" srcId="{AD6CBD3F-FA71-4F28-8F18-7A89B457CCB0}" destId="{B5CE4982-D21F-4928-AAF2-9D5B08D072D7}" srcOrd="0" destOrd="0" presId="urn:microsoft.com/office/officeart/2011/layout/ThemePictureAccent"/>
    <dgm:cxn modelId="{C10384F9-9116-4703-A554-35D840F2E05A}" type="presParOf" srcId="{A328F33D-80B6-4672-B946-FDD45060FB35}" destId="{A2B587C6-221A-4F58-B072-01CD1AB00D93}" srcOrd="13" destOrd="0" presId="urn:microsoft.com/office/officeart/2011/layout/ThemePictureAccent"/>
    <dgm:cxn modelId="{09F70B29-2CFF-4D6B-9A2C-EBB4A794C8BB}" type="presParOf" srcId="{A2B587C6-221A-4F58-B072-01CD1AB00D93}" destId="{84F67DD7-1C65-45AB-9F44-79270822C778}" srcOrd="0" destOrd="0" presId="urn:microsoft.com/office/officeart/2011/layout/ThemePictureAccent"/>
    <dgm:cxn modelId="{537E27E1-68F9-468B-8958-457A697ABDCD}" type="presParOf" srcId="{A328F33D-80B6-4672-B946-FDD45060FB35}" destId="{5EDF1687-3783-48AD-AA24-05032A57EA31}" srcOrd="14" destOrd="0" presId="urn:microsoft.com/office/officeart/2011/layout/ThemePictureAccent"/>
    <dgm:cxn modelId="{081B85EE-7FF6-4F16-88A2-FDF3267C2FC8}" type="presParOf" srcId="{A328F33D-80B6-4672-B946-FDD45060FB35}" destId="{44C2A8C2-4953-427C-8C49-D077B2E54837}" srcOrd="15" destOrd="0" presId="urn:microsoft.com/office/officeart/2011/layout/ThemePictureAccent"/>
    <dgm:cxn modelId="{DAD1195C-B75D-4154-944B-7DB657BCA791}" type="presParOf" srcId="{44C2A8C2-4953-427C-8C49-D077B2E54837}" destId="{32D2EB96-1987-4A13-B676-B434E0C474BD}" srcOrd="0" destOrd="0" presId="urn:microsoft.com/office/officeart/2011/layout/ThemePictureAccent"/>
    <dgm:cxn modelId="{E7CDC805-449A-4C06-B6BC-6E219354961F}" type="presParOf" srcId="{A328F33D-80B6-4672-B946-FDD45060FB35}" destId="{02E13278-74E7-435C-8BAD-872D0582AB43}" srcOrd="16" destOrd="0" presId="urn:microsoft.com/office/officeart/2011/layout/ThemePictureAccent"/>
    <dgm:cxn modelId="{321E1C00-88BA-42A6-B722-8EB89EECBDFF}" type="presParOf" srcId="{02E13278-74E7-435C-8BAD-872D0582AB43}" destId="{3B649A96-E408-4D71-8EB8-F3CF3A5F326A}" srcOrd="0" destOrd="0" presId="urn:microsoft.com/office/officeart/2011/layout/ThemePictureAccent"/>
    <dgm:cxn modelId="{080F2B74-47B7-48ED-8313-F1D6BABAD25E}" type="presParOf" srcId="{A328F33D-80B6-4672-B946-FDD45060FB35}" destId="{FC944C09-8855-4734-8A6E-EED6DB5495FF}" srcOrd="17" destOrd="0" presId="urn:microsoft.com/office/officeart/2011/layout/ThemePictureAccen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F25AF0-B880-4E5C-8C24-03312F528041}"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fr-CA"/>
        </a:p>
      </dgm:t>
    </dgm:pt>
    <dgm:pt modelId="{E5F076F5-7098-4EE7-92D1-404B663B8E46}">
      <dgm:prSet phldrT="[Text]"/>
      <dgm:spPr/>
      <dgm:t>
        <a:bodyPr/>
        <a:lstStyle/>
        <a:p>
          <a:r>
            <a:rPr lang="fr-CA" dirty="0" err="1" smtClean="0"/>
            <a:t>Voisin.e.s</a:t>
          </a:r>
          <a:r>
            <a:rPr lang="fr-CA" dirty="0" smtClean="0"/>
            <a:t> via l’opération populaire d’aménagement</a:t>
          </a:r>
          <a:endParaRPr lang="fr-CA" dirty="0"/>
        </a:p>
      </dgm:t>
    </dgm:pt>
    <dgm:pt modelId="{D22943B4-EC0F-48E3-A475-4B8F1AD529DF}" type="parTrans" cxnId="{2ECC7EA7-D02C-46D6-A216-41A8F837782F}">
      <dgm:prSet/>
      <dgm:spPr/>
      <dgm:t>
        <a:bodyPr/>
        <a:lstStyle/>
        <a:p>
          <a:endParaRPr lang="fr-CA"/>
        </a:p>
      </dgm:t>
    </dgm:pt>
    <dgm:pt modelId="{4E8A811F-52EB-4CA1-8DD2-A1207960C0F2}" type="sibTrans" cxnId="{2ECC7EA7-D02C-46D6-A216-41A8F837782F}">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dgm:spPr>
      <dgm:t>
        <a:bodyPr/>
        <a:lstStyle/>
        <a:p>
          <a:endParaRPr lang="fr-CA"/>
        </a:p>
      </dgm:t>
    </dgm:pt>
    <dgm:pt modelId="{97FE8980-CAC8-4645-B4E4-547A5C5D89D0}">
      <dgm:prSet phldrT="[Text]"/>
      <dgm:spPr/>
      <dgm:t>
        <a:bodyPr/>
        <a:lstStyle/>
        <a:p>
          <a:r>
            <a:rPr lang="fr-CA" dirty="0" smtClean="0"/>
            <a:t>Centre social autogéré</a:t>
          </a:r>
          <a:endParaRPr lang="fr-CA" dirty="0"/>
        </a:p>
      </dgm:t>
    </dgm:pt>
    <dgm:pt modelId="{EEB896CA-85CB-49E9-AE02-C25A9D3430D4}" type="parTrans" cxnId="{D97CAACE-F763-4B74-9D95-4791E5D48BC0}">
      <dgm:prSet/>
      <dgm:spPr/>
      <dgm:t>
        <a:bodyPr/>
        <a:lstStyle/>
        <a:p>
          <a:endParaRPr lang="fr-CA"/>
        </a:p>
      </dgm:t>
    </dgm:pt>
    <dgm:pt modelId="{52140076-4597-4EB8-8C55-FCD354134500}" type="sibTrans" cxnId="{D97CAACE-F763-4B74-9D95-4791E5D48BC0}">
      <dgm:prSet/>
      <dgm:spPr/>
      <dgm:t>
        <a:bodyPr/>
        <a:lstStyle/>
        <a:p>
          <a:endParaRPr lang="fr-CA"/>
        </a:p>
      </dgm:t>
    </dgm:pt>
    <dgm:pt modelId="{D866CCCB-1DE2-46C1-940E-56C91A0A2E20}">
      <dgm:prSet phldrT="[Text]"/>
      <dgm:spPr/>
      <dgm:t>
        <a:bodyPr/>
        <a:lstStyle/>
        <a:p>
          <a:r>
            <a:rPr lang="fr-CA" dirty="0" smtClean="0"/>
            <a:t>Collectif 7 à nous</a:t>
          </a:r>
          <a:endParaRPr lang="fr-CA" dirty="0"/>
        </a:p>
      </dgm:t>
    </dgm:pt>
    <dgm:pt modelId="{566F8B6F-827E-4ADB-8AF1-2FEEFAF6B953}" type="parTrans" cxnId="{01DEEFAE-5904-4CFB-89D1-6EF71348F285}">
      <dgm:prSet/>
      <dgm:spPr/>
      <dgm:t>
        <a:bodyPr/>
        <a:lstStyle/>
        <a:p>
          <a:endParaRPr lang="fr-CA"/>
        </a:p>
      </dgm:t>
    </dgm:pt>
    <dgm:pt modelId="{A4862816-ED9E-4936-8223-20792769B541}" type="sibTrans" cxnId="{01DEEFAE-5904-4CFB-89D1-6EF71348F285}">
      <dgm:prSet/>
      <dgm:spPr/>
      <dgm:t>
        <a:bodyPr/>
        <a:lstStyle/>
        <a:p>
          <a:endParaRPr lang="fr-CA"/>
        </a:p>
      </dgm:t>
    </dgm:pt>
    <dgm:pt modelId="{A291657E-7852-4D1F-B3ED-50AC9A51B3E2}">
      <dgm:prSet phldrT="[Text]"/>
      <dgm:spPr/>
      <dgm:t>
        <a:bodyPr/>
        <a:lstStyle/>
        <a:p>
          <a:r>
            <a:rPr lang="fr-CA" dirty="0" smtClean="0"/>
            <a:t>Amilitant.es</a:t>
          </a:r>
          <a:endParaRPr lang="fr-CA" dirty="0"/>
        </a:p>
      </dgm:t>
    </dgm:pt>
    <dgm:pt modelId="{3C541183-B004-42DD-8FFD-BE64290AF227}" type="parTrans" cxnId="{A0F6DAC1-50C7-4E75-8850-1BA5061ABBE7}">
      <dgm:prSet/>
      <dgm:spPr/>
      <dgm:t>
        <a:bodyPr/>
        <a:lstStyle/>
        <a:p>
          <a:endParaRPr lang="fr-CA"/>
        </a:p>
      </dgm:t>
    </dgm:pt>
    <dgm:pt modelId="{975C5E83-23AE-44F6-AB7E-AEAB166908DD}" type="sibTrans" cxnId="{A0F6DAC1-50C7-4E75-8850-1BA5061ABBE7}">
      <dgm:prSet/>
      <dgm:spPr/>
      <dgm:t>
        <a:bodyPr/>
        <a:lstStyle/>
        <a:p>
          <a:endParaRPr lang="fr-CA"/>
        </a:p>
      </dgm:t>
    </dgm:pt>
    <dgm:pt modelId="{39486D69-A448-4A37-826A-9413F19645BC}" type="pres">
      <dgm:prSet presAssocID="{2FF25AF0-B880-4E5C-8C24-03312F528041}" presName="Name0" presStyleCnt="0">
        <dgm:presLayoutVars>
          <dgm:dir/>
        </dgm:presLayoutVars>
      </dgm:prSet>
      <dgm:spPr/>
      <dgm:t>
        <a:bodyPr/>
        <a:lstStyle/>
        <a:p>
          <a:endParaRPr lang="fr-CA"/>
        </a:p>
      </dgm:t>
    </dgm:pt>
    <dgm:pt modelId="{C6A75C92-E736-438E-9D72-2CDA01ABCF4A}" type="pres">
      <dgm:prSet presAssocID="{4E8A811F-52EB-4CA1-8DD2-A1207960C0F2}" presName="picture_1" presStyleLbl="bgImgPlace1" presStyleIdx="0" presStyleCnt="1"/>
      <dgm:spPr/>
      <dgm:t>
        <a:bodyPr/>
        <a:lstStyle/>
        <a:p>
          <a:endParaRPr lang="fr-CA"/>
        </a:p>
      </dgm:t>
    </dgm:pt>
    <dgm:pt modelId="{5DA4A820-B06F-4246-B62E-21F1EC27A96B}" type="pres">
      <dgm:prSet presAssocID="{E5F076F5-7098-4EE7-92D1-404B663B8E46}" presName="text_1" presStyleLbl="node1" presStyleIdx="0" presStyleCnt="0">
        <dgm:presLayoutVars>
          <dgm:bulletEnabled val="1"/>
        </dgm:presLayoutVars>
      </dgm:prSet>
      <dgm:spPr/>
      <dgm:t>
        <a:bodyPr/>
        <a:lstStyle/>
        <a:p>
          <a:endParaRPr lang="fr-CA"/>
        </a:p>
      </dgm:t>
    </dgm:pt>
    <dgm:pt modelId="{8FEF189C-9B60-4BE1-9AE6-0C2FBBF8F13E}" type="pres">
      <dgm:prSet presAssocID="{2FF25AF0-B880-4E5C-8C24-03312F528041}" presName="linV" presStyleCnt="0"/>
      <dgm:spPr/>
    </dgm:pt>
    <dgm:pt modelId="{46298D53-5302-4374-A461-304DD37FB637}" type="pres">
      <dgm:prSet presAssocID="{97FE8980-CAC8-4645-B4E4-547A5C5D89D0}" presName="pair" presStyleCnt="0"/>
      <dgm:spPr/>
    </dgm:pt>
    <dgm:pt modelId="{FE5B016D-2D7E-47DA-837A-3AD52EB6D908}" type="pres">
      <dgm:prSet presAssocID="{97FE8980-CAC8-4645-B4E4-547A5C5D89D0}" presName="spaceH" presStyleLbl="node1" presStyleIdx="0" presStyleCnt="0"/>
      <dgm:spPr/>
    </dgm:pt>
    <dgm:pt modelId="{A3BE2FCF-DC46-4911-A715-30232D60F701}" type="pres">
      <dgm:prSet presAssocID="{97FE8980-CAC8-4645-B4E4-547A5C5D89D0}" presName="desPictures" presStyleLbl="alignImgPlace1" presStyleIdx="0"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7000" b="-17000"/>
          </a:stretch>
        </a:blipFill>
      </dgm:spPr>
      <dgm:t>
        <a:bodyPr/>
        <a:lstStyle/>
        <a:p>
          <a:endParaRPr lang="fr-CA"/>
        </a:p>
      </dgm:t>
    </dgm:pt>
    <dgm:pt modelId="{CC5B5AEC-7437-4BF9-AC18-7BCF4CEE43D8}" type="pres">
      <dgm:prSet presAssocID="{97FE8980-CAC8-4645-B4E4-547A5C5D89D0}" presName="desTextWrapper" presStyleCnt="0"/>
      <dgm:spPr/>
    </dgm:pt>
    <dgm:pt modelId="{7CC90DE0-DD39-45F4-BECC-230D51215975}" type="pres">
      <dgm:prSet presAssocID="{97FE8980-CAC8-4645-B4E4-547A5C5D89D0}" presName="desText" presStyleLbl="revTx" presStyleIdx="0" presStyleCnt="3">
        <dgm:presLayoutVars>
          <dgm:bulletEnabled val="1"/>
        </dgm:presLayoutVars>
      </dgm:prSet>
      <dgm:spPr/>
      <dgm:t>
        <a:bodyPr/>
        <a:lstStyle/>
        <a:p>
          <a:endParaRPr lang="fr-CA"/>
        </a:p>
      </dgm:t>
    </dgm:pt>
    <dgm:pt modelId="{64127A79-1D02-412A-817D-06B01DC17347}" type="pres">
      <dgm:prSet presAssocID="{52140076-4597-4EB8-8C55-FCD354134500}" presName="spaceV" presStyleCnt="0"/>
      <dgm:spPr/>
    </dgm:pt>
    <dgm:pt modelId="{03FF79A9-1E5C-45BF-BFBE-7925700230A5}" type="pres">
      <dgm:prSet presAssocID="{D866CCCB-1DE2-46C1-940E-56C91A0A2E20}" presName="pair" presStyleCnt="0"/>
      <dgm:spPr/>
    </dgm:pt>
    <dgm:pt modelId="{71634152-D9C6-49FA-AF69-566FC7A97349}" type="pres">
      <dgm:prSet presAssocID="{D866CCCB-1DE2-46C1-940E-56C91A0A2E20}" presName="spaceH" presStyleLbl="node1" presStyleIdx="0" presStyleCnt="0"/>
      <dgm:spPr/>
    </dgm:pt>
    <dgm:pt modelId="{A8CC8BCA-11B7-4ADC-A4CD-F1FBFD862D4A}" type="pres">
      <dgm:prSet presAssocID="{D866CCCB-1DE2-46C1-940E-56C91A0A2E20}" presName="desPictures" presStyleLbl="align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fr-CA"/>
        </a:p>
      </dgm:t>
    </dgm:pt>
    <dgm:pt modelId="{73A324D7-E6BB-40B7-AD1D-3B340912A565}" type="pres">
      <dgm:prSet presAssocID="{D866CCCB-1DE2-46C1-940E-56C91A0A2E20}" presName="desTextWrapper" presStyleCnt="0"/>
      <dgm:spPr/>
    </dgm:pt>
    <dgm:pt modelId="{EF2657B6-A4F4-422F-9BFE-5C7D5120BE82}" type="pres">
      <dgm:prSet presAssocID="{D866CCCB-1DE2-46C1-940E-56C91A0A2E20}" presName="desText" presStyleLbl="revTx" presStyleIdx="1" presStyleCnt="3">
        <dgm:presLayoutVars>
          <dgm:bulletEnabled val="1"/>
        </dgm:presLayoutVars>
      </dgm:prSet>
      <dgm:spPr/>
      <dgm:t>
        <a:bodyPr/>
        <a:lstStyle/>
        <a:p>
          <a:endParaRPr lang="fr-CA"/>
        </a:p>
      </dgm:t>
    </dgm:pt>
    <dgm:pt modelId="{82104CF8-84A9-4FCA-B991-1A5E2CC2C08B}" type="pres">
      <dgm:prSet presAssocID="{A4862816-ED9E-4936-8223-20792769B541}" presName="spaceV" presStyleCnt="0"/>
      <dgm:spPr/>
    </dgm:pt>
    <dgm:pt modelId="{A1915365-B820-4482-8288-37D15CE41376}" type="pres">
      <dgm:prSet presAssocID="{A291657E-7852-4D1F-B3ED-50AC9A51B3E2}" presName="pair" presStyleCnt="0"/>
      <dgm:spPr/>
    </dgm:pt>
    <dgm:pt modelId="{000C8613-4619-494E-8975-92B42069C5F0}" type="pres">
      <dgm:prSet presAssocID="{A291657E-7852-4D1F-B3ED-50AC9A51B3E2}" presName="spaceH" presStyleLbl="node1" presStyleIdx="0" presStyleCnt="0"/>
      <dgm:spPr/>
    </dgm:pt>
    <dgm:pt modelId="{75A6FAF0-FFBC-4437-B248-E3CFF0268730}" type="pres">
      <dgm:prSet presAssocID="{A291657E-7852-4D1F-B3ED-50AC9A51B3E2}" presName="desPictures" presStyleLbl="alignImgPlace1" presStyleIdx="2" presStyleCnt="3"/>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t>
        <a:bodyPr/>
        <a:lstStyle/>
        <a:p>
          <a:endParaRPr lang="fr-CA"/>
        </a:p>
      </dgm:t>
    </dgm:pt>
    <dgm:pt modelId="{B464E637-BE69-46D5-BE6A-56D510BFB2AE}" type="pres">
      <dgm:prSet presAssocID="{A291657E-7852-4D1F-B3ED-50AC9A51B3E2}" presName="desTextWrapper" presStyleCnt="0"/>
      <dgm:spPr/>
    </dgm:pt>
    <dgm:pt modelId="{DE3ADF8C-AD67-488F-8CE9-D423C5EA381D}" type="pres">
      <dgm:prSet presAssocID="{A291657E-7852-4D1F-B3ED-50AC9A51B3E2}" presName="desText" presStyleLbl="revTx" presStyleIdx="2" presStyleCnt="3">
        <dgm:presLayoutVars>
          <dgm:bulletEnabled val="1"/>
        </dgm:presLayoutVars>
      </dgm:prSet>
      <dgm:spPr/>
      <dgm:t>
        <a:bodyPr/>
        <a:lstStyle/>
        <a:p>
          <a:endParaRPr lang="fr-CA"/>
        </a:p>
      </dgm:t>
    </dgm:pt>
    <dgm:pt modelId="{48CEBC07-9AED-42FA-8824-07FA9A3ACF05}" type="pres">
      <dgm:prSet presAssocID="{2FF25AF0-B880-4E5C-8C24-03312F528041}" presName="maxNode" presStyleCnt="0"/>
      <dgm:spPr/>
    </dgm:pt>
    <dgm:pt modelId="{FA4A79D1-BAED-48FF-80C7-E8AC079283A2}" type="pres">
      <dgm:prSet presAssocID="{2FF25AF0-B880-4E5C-8C24-03312F528041}" presName="Name33" presStyleCnt="0"/>
      <dgm:spPr/>
    </dgm:pt>
  </dgm:ptLst>
  <dgm:cxnLst>
    <dgm:cxn modelId="{D97CAACE-F763-4B74-9D95-4791E5D48BC0}" srcId="{2FF25AF0-B880-4E5C-8C24-03312F528041}" destId="{97FE8980-CAC8-4645-B4E4-547A5C5D89D0}" srcOrd="1" destOrd="0" parTransId="{EEB896CA-85CB-49E9-AE02-C25A9D3430D4}" sibTransId="{52140076-4597-4EB8-8C55-FCD354134500}"/>
    <dgm:cxn modelId="{E4DA7216-2F0C-4EB9-864D-05DC4F16AA66}" type="presOf" srcId="{A291657E-7852-4D1F-B3ED-50AC9A51B3E2}" destId="{DE3ADF8C-AD67-488F-8CE9-D423C5EA381D}" srcOrd="0" destOrd="0" presId="urn:microsoft.com/office/officeart/2008/layout/AccentedPicture"/>
    <dgm:cxn modelId="{E74B1DEB-AB1B-43B3-807E-C551F1591CEA}" type="presOf" srcId="{4E8A811F-52EB-4CA1-8DD2-A1207960C0F2}" destId="{C6A75C92-E736-438E-9D72-2CDA01ABCF4A}" srcOrd="0" destOrd="0" presId="urn:microsoft.com/office/officeart/2008/layout/AccentedPicture"/>
    <dgm:cxn modelId="{45E5A5E9-5DED-477D-AD12-3310805B6198}" type="presOf" srcId="{D866CCCB-1DE2-46C1-940E-56C91A0A2E20}" destId="{EF2657B6-A4F4-422F-9BFE-5C7D5120BE82}" srcOrd="0" destOrd="0" presId="urn:microsoft.com/office/officeart/2008/layout/AccentedPicture"/>
    <dgm:cxn modelId="{3DD6D9A7-64AC-4B0E-81B0-7B9E41258593}" type="presOf" srcId="{E5F076F5-7098-4EE7-92D1-404B663B8E46}" destId="{5DA4A820-B06F-4246-B62E-21F1EC27A96B}" srcOrd="0" destOrd="0" presId="urn:microsoft.com/office/officeart/2008/layout/AccentedPicture"/>
    <dgm:cxn modelId="{01DEEFAE-5904-4CFB-89D1-6EF71348F285}" srcId="{2FF25AF0-B880-4E5C-8C24-03312F528041}" destId="{D866CCCB-1DE2-46C1-940E-56C91A0A2E20}" srcOrd="2" destOrd="0" parTransId="{566F8B6F-827E-4ADB-8AF1-2FEEFAF6B953}" sibTransId="{A4862816-ED9E-4936-8223-20792769B541}"/>
    <dgm:cxn modelId="{2ECC7EA7-D02C-46D6-A216-41A8F837782F}" srcId="{2FF25AF0-B880-4E5C-8C24-03312F528041}" destId="{E5F076F5-7098-4EE7-92D1-404B663B8E46}" srcOrd="0" destOrd="0" parTransId="{D22943B4-EC0F-48E3-A475-4B8F1AD529DF}" sibTransId="{4E8A811F-52EB-4CA1-8DD2-A1207960C0F2}"/>
    <dgm:cxn modelId="{A0F6DAC1-50C7-4E75-8850-1BA5061ABBE7}" srcId="{2FF25AF0-B880-4E5C-8C24-03312F528041}" destId="{A291657E-7852-4D1F-B3ED-50AC9A51B3E2}" srcOrd="3" destOrd="0" parTransId="{3C541183-B004-42DD-8FFD-BE64290AF227}" sibTransId="{975C5E83-23AE-44F6-AB7E-AEAB166908DD}"/>
    <dgm:cxn modelId="{2F845A6B-6E47-4AAF-8A3F-8BA1E006AFE7}" type="presOf" srcId="{2FF25AF0-B880-4E5C-8C24-03312F528041}" destId="{39486D69-A448-4A37-826A-9413F19645BC}" srcOrd="0" destOrd="0" presId="urn:microsoft.com/office/officeart/2008/layout/AccentedPicture"/>
    <dgm:cxn modelId="{15983CC3-CC99-44EA-BA7F-813F2B2C4D2F}" type="presOf" srcId="{97FE8980-CAC8-4645-B4E4-547A5C5D89D0}" destId="{7CC90DE0-DD39-45F4-BECC-230D51215975}" srcOrd="0" destOrd="0" presId="urn:microsoft.com/office/officeart/2008/layout/AccentedPicture"/>
    <dgm:cxn modelId="{AEFBDEB1-FC63-4F00-8A5D-2886E61498B7}" type="presParOf" srcId="{39486D69-A448-4A37-826A-9413F19645BC}" destId="{C6A75C92-E736-438E-9D72-2CDA01ABCF4A}" srcOrd="0" destOrd="0" presId="urn:microsoft.com/office/officeart/2008/layout/AccentedPicture"/>
    <dgm:cxn modelId="{3C900DCB-5BE1-45F7-BB9F-213872370A62}" type="presParOf" srcId="{39486D69-A448-4A37-826A-9413F19645BC}" destId="{5DA4A820-B06F-4246-B62E-21F1EC27A96B}" srcOrd="1" destOrd="0" presId="urn:microsoft.com/office/officeart/2008/layout/AccentedPicture"/>
    <dgm:cxn modelId="{2D603F9E-F242-45C2-B9D7-6FA8DACC5139}" type="presParOf" srcId="{39486D69-A448-4A37-826A-9413F19645BC}" destId="{8FEF189C-9B60-4BE1-9AE6-0C2FBBF8F13E}" srcOrd="2" destOrd="0" presId="urn:microsoft.com/office/officeart/2008/layout/AccentedPicture"/>
    <dgm:cxn modelId="{816A71C2-BDBF-46EC-9C54-8090640B434D}" type="presParOf" srcId="{8FEF189C-9B60-4BE1-9AE6-0C2FBBF8F13E}" destId="{46298D53-5302-4374-A461-304DD37FB637}" srcOrd="0" destOrd="0" presId="urn:microsoft.com/office/officeart/2008/layout/AccentedPicture"/>
    <dgm:cxn modelId="{5F6E7691-75DE-4FAD-8163-8124E20C3FDB}" type="presParOf" srcId="{46298D53-5302-4374-A461-304DD37FB637}" destId="{FE5B016D-2D7E-47DA-837A-3AD52EB6D908}" srcOrd="0" destOrd="0" presId="urn:microsoft.com/office/officeart/2008/layout/AccentedPicture"/>
    <dgm:cxn modelId="{8ADEBCB3-A6D2-4EC9-AB96-4BF24A1AD490}" type="presParOf" srcId="{46298D53-5302-4374-A461-304DD37FB637}" destId="{A3BE2FCF-DC46-4911-A715-30232D60F701}" srcOrd="1" destOrd="0" presId="urn:microsoft.com/office/officeart/2008/layout/AccentedPicture"/>
    <dgm:cxn modelId="{30486972-48AD-44AF-A4A5-B5E5E8CCD337}" type="presParOf" srcId="{46298D53-5302-4374-A461-304DD37FB637}" destId="{CC5B5AEC-7437-4BF9-AC18-7BCF4CEE43D8}" srcOrd="2" destOrd="0" presId="urn:microsoft.com/office/officeart/2008/layout/AccentedPicture"/>
    <dgm:cxn modelId="{C78EE882-8F7D-4A7D-95FD-D0506FD58CDE}" type="presParOf" srcId="{CC5B5AEC-7437-4BF9-AC18-7BCF4CEE43D8}" destId="{7CC90DE0-DD39-45F4-BECC-230D51215975}" srcOrd="0" destOrd="0" presId="urn:microsoft.com/office/officeart/2008/layout/AccentedPicture"/>
    <dgm:cxn modelId="{4FD7EE3D-1025-489B-B96C-BD627707FBE9}" type="presParOf" srcId="{8FEF189C-9B60-4BE1-9AE6-0C2FBBF8F13E}" destId="{64127A79-1D02-412A-817D-06B01DC17347}" srcOrd="1" destOrd="0" presId="urn:microsoft.com/office/officeart/2008/layout/AccentedPicture"/>
    <dgm:cxn modelId="{CD313E3E-E35F-4C60-8A73-CE788858E4BB}" type="presParOf" srcId="{8FEF189C-9B60-4BE1-9AE6-0C2FBBF8F13E}" destId="{03FF79A9-1E5C-45BF-BFBE-7925700230A5}" srcOrd="2" destOrd="0" presId="urn:microsoft.com/office/officeart/2008/layout/AccentedPicture"/>
    <dgm:cxn modelId="{FEE8F90F-B878-42C4-B91F-2DE2EFB4AD9C}" type="presParOf" srcId="{03FF79A9-1E5C-45BF-BFBE-7925700230A5}" destId="{71634152-D9C6-49FA-AF69-566FC7A97349}" srcOrd="0" destOrd="0" presId="urn:microsoft.com/office/officeart/2008/layout/AccentedPicture"/>
    <dgm:cxn modelId="{FF233C6B-C8F8-4C26-BE0B-B83E9CD9F015}" type="presParOf" srcId="{03FF79A9-1E5C-45BF-BFBE-7925700230A5}" destId="{A8CC8BCA-11B7-4ADC-A4CD-F1FBFD862D4A}" srcOrd="1" destOrd="0" presId="urn:microsoft.com/office/officeart/2008/layout/AccentedPicture"/>
    <dgm:cxn modelId="{E631A915-7876-4A25-9EC8-2C306D2A0F6B}" type="presParOf" srcId="{03FF79A9-1E5C-45BF-BFBE-7925700230A5}" destId="{73A324D7-E6BB-40B7-AD1D-3B340912A565}" srcOrd="2" destOrd="0" presId="urn:microsoft.com/office/officeart/2008/layout/AccentedPicture"/>
    <dgm:cxn modelId="{97671A58-E750-4B6A-91F3-FD2458269805}" type="presParOf" srcId="{73A324D7-E6BB-40B7-AD1D-3B340912A565}" destId="{EF2657B6-A4F4-422F-9BFE-5C7D5120BE82}" srcOrd="0" destOrd="0" presId="urn:microsoft.com/office/officeart/2008/layout/AccentedPicture"/>
    <dgm:cxn modelId="{20769303-0EE2-4264-B15B-9CE906478041}" type="presParOf" srcId="{8FEF189C-9B60-4BE1-9AE6-0C2FBBF8F13E}" destId="{82104CF8-84A9-4FCA-B991-1A5E2CC2C08B}" srcOrd="3" destOrd="0" presId="urn:microsoft.com/office/officeart/2008/layout/AccentedPicture"/>
    <dgm:cxn modelId="{5BA11460-D8B0-4038-8977-956CD6A38296}" type="presParOf" srcId="{8FEF189C-9B60-4BE1-9AE6-0C2FBBF8F13E}" destId="{A1915365-B820-4482-8288-37D15CE41376}" srcOrd="4" destOrd="0" presId="urn:microsoft.com/office/officeart/2008/layout/AccentedPicture"/>
    <dgm:cxn modelId="{411E8B66-8E8D-4BB2-867B-F35EEAF1C66F}" type="presParOf" srcId="{A1915365-B820-4482-8288-37D15CE41376}" destId="{000C8613-4619-494E-8975-92B42069C5F0}" srcOrd="0" destOrd="0" presId="urn:microsoft.com/office/officeart/2008/layout/AccentedPicture"/>
    <dgm:cxn modelId="{DA2065C5-9E14-45EF-8F45-7DF36AC209BB}" type="presParOf" srcId="{A1915365-B820-4482-8288-37D15CE41376}" destId="{75A6FAF0-FFBC-4437-B248-E3CFF0268730}" srcOrd="1" destOrd="0" presId="urn:microsoft.com/office/officeart/2008/layout/AccentedPicture"/>
    <dgm:cxn modelId="{BA7D7831-5BD3-43CB-9D78-A153403DE748}" type="presParOf" srcId="{A1915365-B820-4482-8288-37D15CE41376}" destId="{B464E637-BE69-46D5-BE6A-56D510BFB2AE}" srcOrd="2" destOrd="0" presId="urn:microsoft.com/office/officeart/2008/layout/AccentedPicture"/>
    <dgm:cxn modelId="{C9388307-3E82-44C1-A65B-415D4B7174A8}" type="presParOf" srcId="{B464E637-BE69-46D5-BE6A-56D510BFB2AE}" destId="{DE3ADF8C-AD67-488F-8CE9-D423C5EA381D}" srcOrd="0" destOrd="0" presId="urn:microsoft.com/office/officeart/2008/layout/AccentedPicture"/>
    <dgm:cxn modelId="{EBB7095B-AB3C-4B8C-A992-C533D09E4D33}" type="presParOf" srcId="{39486D69-A448-4A37-826A-9413F19645BC}" destId="{48CEBC07-9AED-42FA-8824-07FA9A3ACF05}" srcOrd="3" destOrd="0" presId="urn:microsoft.com/office/officeart/2008/layout/AccentedPicture"/>
    <dgm:cxn modelId="{728EBD7C-430A-4BAD-AC8C-600DD675972D}" type="presParOf" srcId="{48CEBC07-9AED-42FA-8824-07FA9A3ACF05}" destId="{FA4A79D1-BAED-48FF-80C7-E8AC079283A2}"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1D1A78-8052-425F-8C60-5E205B395B04}"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fr-CA"/>
        </a:p>
      </dgm:t>
    </dgm:pt>
    <dgm:pt modelId="{DCA898DC-507C-42D6-B456-D73BE55AAF9F}">
      <dgm:prSet phldrT="[Text]"/>
      <dgm:spPr/>
      <dgm:t>
        <a:bodyPr/>
        <a:lstStyle/>
        <a:p>
          <a:r>
            <a:rPr lang="fr-CA" dirty="0" smtClean="0"/>
            <a:t>Délibération éthique</a:t>
          </a:r>
          <a:endParaRPr lang="fr-CA" dirty="0"/>
        </a:p>
      </dgm:t>
    </dgm:pt>
    <dgm:pt modelId="{69B9689B-B7A9-4592-A679-9043BE566AD2}" type="parTrans" cxnId="{C2C7ADD9-19A9-479A-B92D-CC0FC0182BAE}">
      <dgm:prSet/>
      <dgm:spPr/>
      <dgm:t>
        <a:bodyPr/>
        <a:lstStyle/>
        <a:p>
          <a:endParaRPr lang="fr-CA"/>
        </a:p>
      </dgm:t>
    </dgm:pt>
    <dgm:pt modelId="{50E71910-CAE6-422A-A9C8-2F95BBC066A4}" type="sibTrans" cxnId="{C2C7ADD9-19A9-479A-B92D-CC0FC0182BAE}">
      <dgm:prSet/>
      <dgm:spPr/>
      <dgm:t>
        <a:bodyPr/>
        <a:lstStyle/>
        <a:p>
          <a:endParaRPr lang="fr-CA"/>
        </a:p>
      </dgm:t>
    </dgm:pt>
    <dgm:pt modelId="{9444F3DA-A669-4026-83D8-7E83D8661DA6}">
      <dgm:prSet phldrT="[Text]"/>
      <dgm:spPr/>
      <dgm:t>
        <a:bodyPr/>
        <a:lstStyle/>
        <a:p>
          <a:r>
            <a:rPr lang="fr-CA" dirty="0" smtClean="0"/>
            <a:t>utilisation</a:t>
          </a:r>
          <a:endParaRPr lang="fr-CA" dirty="0"/>
        </a:p>
      </dgm:t>
    </dgm:pt>
    <dgm:pt modelId="{A7FE0115-BCDC-400E-9237-9E083AE0457A}" type="parTrans" cxnId="{5D34A90B-541A-4882-8C17-C4EE80983096}">
      <dgm:prSet/>
      <dgm:spPr/>
      <dgm:t>
        <a:bodyPr/>
        <a:lstStyle/>
        <a:p>
          <a:endParaRPr lang="fr-CA"/>
        </a:p>
      </dgm:t>
    </dgm:pt>
    <dgm:pt modelId="{CA3AD884-2882-49E8-AA43-CEC63FBF1150}" type="sibTrans" cxnId="{5D34A90B-541A-4882-8C17-C4EE80983096}">
      <dgm:prSet/>
      <dgm:spPr/>
      <dgm:t>
        <a:bodyPr/>
        <a:lstStyle/>
        <a:p>
          <a:endParaRPr lang="fr-CA"/>
        </a:p>
      </dgm:t>
    </dgm:pt>
    <dgm:pt modelId="{8CF7C765-12C0-44C2-ABC7-C39109C27704}">
      <dgm:prSet phldrT="[Text]"/>
      <dgm:spPr/>
      <dgm:t>
        <a:bodyPr/>
        <a:lstStyle/>
        <a:p>
          <a:r>
            <a:rPr lang="fr-CA" dirty="0" smtClean="0"/>
            <a:t>avantage</a:t>
          </a:r>
          <a:endParaRPr lang="fr-CA" dirty="0"/>
        </a:p>
      </dgm:t>
    </dgm:pt>
    <dgm:pt modelId="{B5A45585-6FA8-4B25-958A-B066159FA512}" type="parTrans" cxnId="{D24903C8-BF83-441C-AD93-1C3B45B1F377}">
      <dgm:prSet/>
      <dgm:spPr/>
      <dgm:t>
        <a:bodyPr/>
        <a:lstStyle/>
        <a:p>
          <a:endParaRPr lang="fr-CA"/>
        </a:p>
      </dgm:t>
    </dgm:pt>
    <dgm:pt modelId="{D91FD2F3-48BB-4864-92FE-46AADB063CD7}" type="sibTrans" cxnId="{D24903C8-BF83-441C-AD93-1C3B45B1F377}">
      <dgm:prSet/>
      <dgm:spPr/>
      <dgm:t>
        <a:bodyPr/>
        <a:lstStyle/>
        <a:p>
          <a:endParaRPr lang="fr-CA"/>
        </a:p>
      </dgm:t>
    </dgm:pt>
    <dgm:pt modelId="{B11DE63A-385D-41D5-8F2E-9B6AD5A4CDB2}">
      <dgm:prSet phldrT="[Text]"/>
      <dgm:spPr/>
      <dgm:t>
        <a:bodyPr/>
        <a:lstStyle/>
        <a:p>
          <a:r>
            <a:rPr lang="fr-CA" dirty="0" smtClean="0"/>
            <a:t>soin</a:t>
          </a:r>
          <a:endParaRPr lang="fr-CA" dirty="0"/>
        </a:p>
      </dgm:t>
    </dgm:pt>
    <dgm:pt modelId="{2010D106-9BDF-4243-A15C-C77E8390EC05}" type="parTrans" cxnId="{9D075156-B44B-42C2-B3A7-35DBB0EF7F91}">
      <dgm:prSet/>
      <dgm:spPr/>
      <dgm:t>
        <a:bodyPr/>
        <a:lstStyle/>
        <a:p>
          <a:endParaRPr lang="fr-CA"/>
        </a:p>
      </dgm:t>
    </dgm:pt>
    <dgm:pt modelId="{5851958E-1423-49EE-864D-DF87D9086DF7}" type="sibTrans" cxnId="{9D075156-B44B-42C2-B3A7-35DBB0EF7F91}">
      <dgm:prSet/>
      <dgm:spPr/>
      <dgm:t>
        <a:bodyPr/>
        <a:lstStyle/>
        <a:p>
          <a:endParaRPr lang="fr-CA"/>
        </a:p>
      </dgm:t>
    </dgm:pt>
    <dgm:pt modelId="{BA4F82FE-E905-477A-A1CD-85F77C4D84C5}">
      <dgm:prSet phldrT="[Text]"/>
      <dgm:spPr/>
      <dgm:t>
        <a:bodyPr/>
        <a:lstStyle/>
        <a:p>
          <a:r>
            <a:rPr lang="fr-CA" dirty="0" smtClean="0"/>
            <a:t>responsabilité</a:t>
          </a:r>
          <a:endParaRPr lang="fr-CA" dirty="0"/>
        </a:p>
      </dgm:t>
    </dgm:pt>
    <dgm:pt modelId="{39ED3570-0F09-490B-9210-E97D69678799}" type="parTrans" cxnId="{DCAE5DA0-015C-4445-B25E-79B4DB8DE9D8}">
      <dgm:prSet/>
      <dgm:spPr/>
      <dgm:t>
        <a:bodyPr/>
        <a:lstStyle/>
        <a:p>
          <a:endParaRPr lang="fr-CA"/>
        </a:p>
      </dgm:t>
    </dgm:pt>
    <dgm:pt modelId="{69C5E30B-6F44-4D6B-A64D-B6E5C6D33C6E}" type="sibTrans" cxnId="{DCAE5DA0-015C-4445-B25E-79B4DB8DE9D8}">
      <dgm:prSet/>
      <dgm:spPr/>
      <dgm:t>
        <a:bodyPr/>
        <a:lstStyle/>
        <a:p>
          <a:endParaRPr lang="fr-CA"/>
        </a:p>
      </dgm:t>
    </dgm:pt>
    <dgm:pt modelId="{08E1515B-391F-4A1B-9C2B-6C4EF06FBB9D}">
      <dgm:prSet phldrT="[Text]"/>
      <dgm:spPr/>
      <dgm:t>
        <a:bodyPr/>
        <a:lstStyle/>
        <a:p>
          <a:r>
            <a:rPr lang="fr-CA" dirty="0" smtClean="0"/>
            <a:t>accès</a:t>
          </a:r>
          <a:endParaRPr lang="fr-CA" dirty="0"/>
        </a:p>
      </dgm:t>
    </dgm:pt>
    <dgm:pt modelId="{781EEB40-1A59-4BFE-9F3E-BCC2E4BA6645}" type="parTrans" cxnId="{9BA3C2C0-CB49-4EBE-A05C-54376BA708C9}">
      <dgm:prSet/>
      <dgm:spPr/>
      <dgm:t>
        <a:bodyPr/>
        <a:lstStyle/>
        <a:p>
          <a:endParaRPr lang="fr-CA"/>
        </a:p>
      </dgm:t>
    </dgm:pt>
    <dgm:pt modelId="{016EF9FA-805D-4045-99FD-698829716384}" type="sibTrans" cxnId="{9BA3C2C0-CB49-4EBE-A05C-54376BA708C9}">
      <dgm:prSet/>
      <dgm:spPr/>
      <dgm:t>
        <a:bodyPr/>
        <a:lstStyle/>
        <a:p>
          <a:endParaRPr lang="fr-CA"/>
        </a:p>
      </dgm:t>
    </dgm:pt>
    <dgm:pt modelId="{B010719B-CE50-43BE-94F7-2D394783E500}" type="pres">
      <dgm:prSet presAssocID="{7B1D1A78-8052-425F-8C60-5E205B395B04}" presName="Name0" presStyleCnt="0">
        <dgm:presLayoutVars>
          <dgm:chMax val="1"/>
          <dgm:dir/>
          <dgm:animLvl val="ctr"/>
          <dgm:resizeHandles val="exact"/>
        </dgm:presLayoutVars>
      </dgm:prSet>
      <dgm:spPr/>
      <dgm:t>
        <a:bodyPr/>
        <a:lstStyle/>
        <a:p>
          <a:endParaRPr lang="fr-CA"/>
        </a:p>
      </dgm:t>
    </dgm:pt>
    <dgm:pt modelId="{AF0FB07C-8246-4D88-AB69-E9067468B8EA}" type="pres">
      <dgm:prSet presAssocID="{DCA898DC-507C-42D6-B456-D73BE55AAF9F}" presName="centerShape" presStyleLbl="node0" presStyleIdx="0" presStyleCnt="1"/>
      <dgm:spPr/>
      <dgm:t>
        <a:bodyPr/>
        <a:lstStyle/>
        <a:p>
          <a:endParaRPr lang="fr-CA"/>
        </a:p>
      </dgm:t>
    </dgm:pt>
    <dgm:pt modelId="{4F6645A1-A8D8-4C70-8C5D-667654849A3D}" type="pres">
      <dgm:prSet presAssocID="{9444F3DA-A669-4026-83D8-7E83D8661DA6}" presName="node" presStyleLbl="node1" presStyleIdx="0" presStyleCnt="5">
        <dgm:presLayoutVars>
          <dgm:bulletEnabled val="1"/>
        </dgm:presLayoutVars>
      </dgm:prSet>
      <dgm:spPr/>
      <dgm:t>
        <a:bodyPr/>
        <a:lstStyle/>
        <a:p>
          <a:endParaRPr lang="fr-CA"/>
        </a:p>
      </dgm:t>
    </dgm:pt>
    <dgm:pt modelId="{0BF0B50D-C524-435B-BB87-62270D25935D}" type="pres">
      <dgm:prSet presAssocID="{9444F3DA-A669-4026-83D8-7E83D8661DA6}" presName="dummy" presStyleCnt="0"/>
      <dgm:spPr/>
    </dgm:pt>
    <dgm:pt modelId="{ABFD8BC1-8A95-487C-A913-C56DA1402836}" type="pres">
      <dgm:prSet presAssocID="{CA3AD884-2882-49E8-AA43-CEC63FBF1150}" presName="sibTrans" presStyleLbl="sibTrans2D1" presStyleIdx="0" presStyleCnt="5"/>
      <dgm:spPr/>
      <dgm:t>
        <a:bodyPr/>
        <a:lstStyle/>
        <a:p>
          <a:endParaRPr lang="fr-CA"/>
        </a:p>
      </dgm:t>
    </dgm:pt>
    <dgm:pt modelId="{FF8F2B2F-F78E-4506-A3F0-23417D861101}" type="pres">
      <dgm:prSet presAssocID="{8CF7C765-12C0-44C2-ABC7-C39109C27704}" presName="node" presStyleLbl="node1" presStyleIdx="1" presStyleCnt="5">
        <dgm:presLayoutVars>
          <dgm:bulletEnabled val="1"/>
        </dgm:presLayoutVars>
      </dgm:prSet>
      <dgm:spPr/>
      <dgm:t>
        <a:bodyPr/>
        <a:lstStyle/>
        <a:p>
          <a:endParaRPr lang="fr-CA"/>
        </a:p>
      </dgm:t>
    </dgm:pt>
    <dgm:pt modelId="{CB119BD3-9F4D-468F-ADBC-129CC53091A0}" type="pres">
      <dgm:prSet presAssocID="{8CF7C765-12C0-44C2-ABC7-C39109C27704}" presName="dummy" presStyleCnt="0"/>
      <dgm:spPr/>
    </dgm:pt>
    <dgm:pt modelId="{A4E865EF-3563-4DB0-9143-8FBF82126C59}" type="pres">
      <dgm:prSet presAssocID="{D91FD2F3-48BB-4864-92FE-46AADB063CD7}" presName="sibTrans" presStyleLbl="sibTrans2D1" presStyleIdx="1" presStyleCnt="5"/>
      <dgm:spPr/>
      <dgm:t>
        <a:bodyPr/>
        <a:lstStyle/>
        <a:p>
          <a:endParaRPr lang="fr-CA"/>
        </a:p>
      </dgm:t>
    </dgm:pt>
    <dgm:pt modelId="{3E99131B-0BEC-48D0-9077-A3186DEBD3F7}" type="pres">
      <dgm:prSet presAssocID="{B11DE63A-385D-41D5-8F2E-9B6AD5A4CDB2}" presName="node" presStyleLbl="node1" presStyleIdx="2" presStyleCnt="5">
        <dgm:presLayoutVars>
          <dgm:bulletEnabled val="1"/>
        </dgm:presLayoutVars>
      </dgm:prSet>
      <dgm:spPr/>
      <dgm:t>
        <a:bodyPr/>
        <a:lstStyle/>
        <a:p>
          <a:endParaRPr lang="fr-CA"/>
        </a:p>
      </dgm:t>
    </dgm:pt>
    <dgm:pt modelId="{DDE66D1D-7FA5-4BE5-8315-1D3A07BD6695}" type="pres">
      <dgm:prSet presAssocID="{B11DE63A-385D-41D5-8F2E-9B6AD5A4CDB2}" presName="dummy" presStyleCnt="0"/>
      <dgm:spPr/>
    </dgm:pt>
    <dgm:pt modelId="{E06532C8-D528-4839-9567-70695AFFF51C}" type="pres">
      <dgm:prSet presAssocID="{5851958E-1423-49EE-864D-DF87D9086DF7}" presName="sibTrans" presStyleLbl="sibTrans2D1" presStyleIdx="2" presStyleCnt="5"/>
      <dgm:spPr/>
      <dgm:t>
        <a:bodyPr/>
        <a:lstStyle/>
        <a:p>
          <a:endParaRPr lang="fr-CA"/>
        </a:p>
      </dgm:t>
    </dgm:pt>
    <dgm:pt modelId="{AD58440A-D1B4-49E6-93FE-E77770D956C2}" type="pres">
      <dgm:prSet presAssocID="{BA4F82FE-E905-477A-A1CD-85F77C4D84C5}" presName="node" presStyleLbl="node1" presStyleIdx="3" presStyleCnt="5">
        <dgm:presLayoutVars>
          <dgm:bulletEnabled val="1"/>
        </dgm:presLayoutVars>
      </dgm:prSet>
      <dgm:spPr/>
      <dgm:t>
        <a:bodyPr/>
        <a:lstStyle/>
        <a:p>
          <a:endParaRPr lang="fr-CA"/>
        </a:p>
      </dgm:t>
    </dgm:pt>
    <dgm:pt modelId="{A7DB95A3-08AE-4539-B84C-8C3C48AEB931}" type="pres">
      <dgm:prSet presAssocID="{BA4F82FE-E905-477A-A1CD-85F77C4D84C5}" presName="dummy" presStyleCnt="0"/>
      <dgm:spPr/>
    </dgm:pt>
    <dgm:pt modelId="{F3BFB27D-2FDB-42C1-9BA0-E495AB5C0CF8}" type="pres">
      <dgm:prSet presAssocID="{69C5E30B-6F44-4D6B-A64D-B6E5C6D33C6E}" presName="sibTrans" presStyleLbl="sibTrans2D1" presStyleIdx="3" presStyleCnt="5"/>
      <dgm:spPr/>
      <dgm:t>
        <a:bodyPr/>
        <a:lstStyle/>
        <a:p>
          <a:endParaRPr lang="fr-CA"/>
        </a:p>
      </dgm:t>
    </dgm:pt>
    <dgm:pt modelId="{CC8E5A15-4478-45C2-97C4-3EC3FBF9A57E}" type="pres">
      <dgm:prSet presAssocID="{08E1515B-391F-4A1B-9C2B-6C4EF06FBB9D}" presName="node" presStyleLbl="node1" presStyleIdx="4" presStyleCnt="5">
        <dgm:presLayoutVars>
          <dgm:bulletEnabled val="1"/>
        </dgm:presLayoutVars>
      </dgm:prSet>
      <dgm:spPr/>
      <dgm:t>
        <a:bodyPr/>
        <a:lstStyle/>
        <a:p>
          <a:endParaRPr lang="fr-CA"/>
        </a:p>
      </dgm:t>
    </dgm:pt>
    <dgm:pt modelId="{3B0B60BC-A2B4-4992-837E-E37B00664EBA}" type="pres">
      <dgm:prSet presAssocID="{08E1515B-391F-4A1B-9C2B-6C4EF06FBB9D}" presName="dummy" presStyleCnt="0"/>
      <dgm:spPr/>
    </dgm:pt>
    <dgm:pt modelId="{F77C9347-120B-43D8-8084-073E9720BC7A}" type="pres">
      <dgm:prSet presAssocID="{016EF9FA-805D-4045-99FD-698829716384}" presName="sibTrans" presStyleLbl="sibTrans2D1" presStyleIdx="4" presStyleCnt="5"/>
      <dgm:spPr/>
      <dgm:t>
        <a:bodyPr/>
        <a:lstStyle/>
        <a:p>
          <a:endParaRPr lang="fr-CA"/>
        </a:p>
      </dgm:t>
    </dgm:pt>
  </dgm:ptLst>
  <dgm:cxnLst>
    <dgm:cxn modelId="{8CF367FE-5907-4A00-B1AD-9CECE093B25D}" type="presOf" srcId="{7B1D1A78-8052-425F-8C60-5E205B395B04}" destId="{B010719B-CE50-43BE-94F7-2D394783E500}" srcOrd="0" destOrd="0" presId="urn:microsoft.com/office/officeart/2005/8/layout/radial6"/>
    <dgm:cxn modelId="{9D075156-B44B-42C2-B3A7-35DBB0EF7F91}" srcId="{DCA898DC-507C-42D6-B456-D73BE55AAF9F}" destId="{B11DE63A-385D-41D5-8F2E-9B6AD5A4CDB2}" srcOrd="2" destOrd="0" parTransId="{2010D106-9BDF-4243-A15C-C77E8390EC05}" sibTransId="{5851958E-1423-49EE-864D-DF87D9086DF7}"/>
    <dgm:cxn modelId="{DCAE5DA0-015C-4445-B25E-79B4DB8DE9D8}" srcId="{DCA898DC-507C-42D6-B456-D73BE55AAF9F}" destId="{BA4F82FE-E905-477A-A1CD-85F77C4D84C5}" srcOrd="3" destOrd="0" parTransId="{39ED3570-0F09-490B-9210-E97D69678799}" sibTransId="{69C5E30B-6F44-4D6B-A64D-B6E5C6D33C6E}"/>
    <dgm:cxn modelId="{652E0249-8FC2-4C44-86E2-7DA789B16501}" type="presOf" srcId="{CA3AD884-2882-49E8-AA43-CEC63FBF1150}" destId="{ABFD8BC1-8A95-487C-A913-C56DA1402836}" srcOrd="0" destOrd="0" presId="urn:microsoft.com/office/officeart/2005/8/layout/radial6"/>
    <dgm:cxn modelId="{4CAA10B8-DCD2-46AC-BD3E-4133A0A34DFE}" type="presOf" srcId="{B11DE63A-385D-41D5-8F2E-9B6AD5A4CDB2}" destId="{3E99131B-0BEC-48D0-9077-A3186DEBD3F7}" srcOrd="0" destOrd="0" presId="urn:microsoft.com/office/officeart/2005/8/layout/radial6"/>
    <dgm:cxn modelId="{E111B423-830B-4146-9DAD-721CBA42FC70}" type="presOf" srcId="{08E1515B-391F-4A1B-9C2B-6C4EF06FBB9D}" destId="{CC8E5A15-4478-45C2-97C4-3EC3FBF9A57E}" srcOrd="0" destOrd="0" presId="urn:microsoft.com/office/officeart/2005/8/layout/radial6"/>
    <dgm:cxn modelId="{F3712E93-6972-4C46-A19C-02CF1628FD49}" type="presOf" srcId="{8CF7C765-12C0-44C2-ABC7-C39109C27704}" destId="{FF8F2B2F-F78E-4506-A3F0-23417D861101}" srcOrd="0" destOrd="0" presId="urn:microsoft.com/office/officeart/2005/8/layout/radial6"/>
    <dgm:cxn modelId="{68585BFB-D56E-4065-9B14-ACE1A6E7DFD0}" type="presOf" srcId="{5851958E-1423-49EE-864D-DF87D9086DF7}" destId="{E06532C8-D528-4839-9567-70695AFFF51C}" srcOrd="0" destOrd="0" presId="urn:microsoft.com/office/officeart/2005/8/layout/radial6"/>
    <dgm:cxn modelId="{D24903C8-BF83-441C-AD93-1C3B45B1F377}" srcId="{DCA898DC-507C-42D6-B456-D73BE55AAF9F}" destId="{8CF7C765-12C0-44C2-ABC7-C39109C27704}" srcOrd="1" destOrd="0" parTransId="{B5A45585-6FA8-4B25-958A-B066159FA512}" sibTransId="{D91FD2F3-48BB-4864-92FE-46AADB063CD7}"/>
    <dgm:cxn modelId="{C2C7ADD9-19A9-479A-B92D-CC0FC0182BAE}" srcId="{7B1D1A78-8052-425F-8C60-5E205B395B04}" destId="{DCA898DC-507C-42D6-B456-D73BE55AAF9F}" srcOrd="0" destOrd="0" parTransId="{69B9689B-B7A9-4592-A679-9043BE566AD2}" sibTransId="{50E71910-CAE6-422A-A9C8-2F95BBC066A4}"/>
    <dgm:cxn modelId="{7E3D17DF-8EC8-4A9E-AAB6-7BBCD934055B}" type="presOf" srcId="{D91FD2F3-48BB-4864-92FE-46AADB063CD7}" destId="{A4E865EF-3563-4DB0-9143-8FBF82126C59}" srcOrd="0" destOrd="0" presId="urn:microsoft.com/office/officeart/2005/8/layout/radial6"/>
    <dgm:cxn modelId="{A34ED655-BD00-4D17-AFB7-A26EE4708911}" type="presOf" srcId="{DCA898DC-507C-42D6-B456-D73BE55AAF9F}" destId="{AF0FB07C-8246-4D88-AB69-E9067468B8EA}" srcOrd="0" destOrd="0" presId="urn:microsoft.com/office/officeart/2005/8/layout/radial6"/>
    <dgm:cxn modelId="{330C6DA8-97E9-4403-85BB-812D4FD57274}" type="presOf" srcId="{69C5E30B-6F44-4D6B-A64D-B6E5C6D33C6E}" destId="{F3BFB27D-2FDB-42C1-9BA0-E495AB5C0CF8}" srcOrd="0" destOrd="0" presId="urn:microsoft.com/office/officeart/2005/8/layout/radial6"/>
    <dgm:cxn modelId="{C21B1ECC-6EE5-4E02-8CBD-83321BA81BD6}" type="presOf" srcId="{9444F3DA-A669-4026-83D8-7E83D8661DA6}" destId="{4F6645A1-A8D8-4C70-8C5D-667654849A3D}" srcOrd="0" destOrd="0" presId="urn:microsoft.com/office/officeart/2005/8/layout/radial6"/>
    <dgm:cxn modelId="{75DAF1CC-02A6-48DE-88F8-890F4565E468}" type="presOf" srcId="{016EF9FA-805D-4045-99FD-698829716384}" destId="{F77C9347-120B-43D8-8084-073E9720BC7A}" srcOrd="0" destOrd="0" presId="urn:microsoft.com/office/officeart/2005/8/layout/radial6"/>
    <dgm:cxn modelId="{5D34A90B-541A-4882-8C17-C4EE80983096}" srcId="{DCA898DC-507C-42D6-B456-D73BE55AAF9F}" destId="{9444F3DA-A669-4026-83D8-7E83D8661DA6}" srcOrd="0" destOrd="0" parTransId="{A7FE0115-BCDC-400E-9237-9E083AE0457A}" sibTransId="{CA3AD884-2882-49E8-AA43-CEC63FBF1150}"/>
    <dgm:cxn modelId="{9BA3C2C0-CB49-4EBE-A05C-54376BA708C9}" srcId="{DCA898DC-507C-42D6-B456-D73BE55AAF9F}" destId="{08E1515B-391F-4A1B-9C2B-6C4EF06FBB9D}" srcOrd="4" destOrd="0" parTransId="{781EEB40-1A59-4BFE-9F3E-BCC2E4BA6645}" sibTransId="{016EF9FA-805D-4045-99FD-698829716384}"/>
    <dgm:cxn modelId="{DA474485-90BF-4E95-A66E-139714A3E102}" type="presOf" srcId="{BA4F82FE-E905-477A-A1CD-85F77C4D84C5}" destId="{AD58440A-D1B4-49E6-93FE-E77770D956C2}" srcOrd="0" destOrd="0" presId="urn:microsoft.com/office/officeart/2005/8/layout/radial6"/>
    <dgm:cxn modelId="{46CD9A72-FF47-4265-A0EC-8D17DD6D3A5D}" type="presParOf" srcId="{B010719B-CE50-43BE-94F7-2D394783E500}" destId="{AF0FB07C-8246-4D88-AB69-E9067468B8EA}" srcOrd="0" destOrd="0" presId="urn:microsoft.com/office/officeart/2005/8/layout/radial6"/>
    <dgm:cxn modelId="{D345DA9F-037C-4A91-A13F-19DB4602039C}" type="presParOf" srcId="{B010719B-CE50-43BE-94F7-2D394783E500}" destId="{4F6645A1-A8D8-4C70-8C5D-667654849A3D}" srcOrd="1" destOrd="0" presId="urn:microsoft.com/office/officeart/2005/8/layout/radial6"/>
    <dgm:cxn modelId="{F5F05E67-5D98-4B6C-8B56-189EDB9D2E50}" type="presParOf" srcId="{B010719B-CE50-43BE-94F7-2D394783E500}" destId="{0BF0B50D-C524-435B-BB87-62270D25935D}" srcOrd="2" destOrd="0" presId="urn:microsoft.com/office/officeart/2005/8/layout/radial6"/>
    <dgm:cxn modelId="{21F7CB58-A1C5-472B-B23B-5FDBB93A1EA2}" type="presParOf" srcId="{B010719B-CE50-43BE-94F7-2D394783E500}" destId="{ABFD8BC1-8A95-487C-A913-C56DA1402836}" srcOrd="3" destOrd="0" presId="urn:microsoft.com/office/officeart/2005/8/layout/radial6"/>
    <dgm:cxn modelId="{097A731B-42EE-401A-9D6D-CED7684449B5}" type="presParOf" srcId="{B010719B-CE50-43BE-94F7-2D394783E500}" destId="{FF8F2B2F-F78E-4506-A3F0-23417D861101}" srcOrd="4" destOrd="0" presId="urn:microsoft.com/office/officeart/2005/8/layout/radial6"/>
    <dgm:cxn modelId="{B923DA52-A6F3-4EDC-8871-811E560DA32F}" type="presParOf" srcId="{B010719B-CE50-43BE-94F7-2D394783E500}" destId="{CB119BD3-9F4D-468F-ADBC-129CC53091A0}" srcOrd="5" destOrd="0" presId="urn:microsoft.com/office/officeart/2005/8/layout/radial6"/>
    <dgm:cxn modelId="{A8EF9ED1-A34A-4D4B-92FA-A5577AF62899}" type="presParOf" srcId="{B010719B-CE50-43BE-94F7-2D394783E500}" destId="{A4E865EF-3563-4DB0-9143-8FBF82126C59}" srcOrd="6" destOrd="0" presId="urn:microsoft.com/office/officeart/2005/8/layout/radial6"/>
    <dgm:cxn modelId="{47942FBE-5B42-430B-A457-7E74003B8C00}" type="presParOf" srcId="{B010719B-CE50-43BE-94F7-2D394783E500}" destId="{3E99131B-0BEC-48D0-9077-A3186DEBD3F7}" srcOrd="7" destOrd="0" presId="urn:microsoft.com/office/officeart/2005/8/layout/radial6"/>
    <dgm:cxn modelId="{F44AC501-F876-4A23-BE08-DF9539008E23}" type="presParOf" srcId="{B010719B-CE50-43BE-94F7-2D394783E500}" destId="{DDE66D1D-7FA5-4BE5-8315-1D3A07BD6695}" srcOrd="8" destOrd="0" presId="urn:microsoft.com/office/officeart/2005/8/layout/radial6"/>
    <dgm:cxn modelId="{25EB286E-C793-4DB8-AC12-0CB43210136B}" type="presParOf" srcId="{B010719B-CE50-43BE-94F7-2D394783E500}" destId="{E06532C8-D528-4839-9567-70695AFFF51C}" srcOrd="9" destOrd="0" presId="urn:microsoft.com/office/officeart/2005/8/layout/radial6"/>
    <dgm:cxn modelId="{56C79C23-75E2-4EDA-AAB6-7F104FBB2786}" type="presParOf" srcId="{B010719B-CE50-43BE-94F7-2D394783E500}" destId="{AD58440A-D1B4-49E6-93FE-E77770D956C2}" srcOrd="10" destOrd="0" presId="urn:microsoft.com/office/officeart/2005/8/layout/radial6"/>
    <dgm:cxn modelId="{A6FE283C-7BC7-48C5-9FBD-AB48D844F311}" type="presParOf" srcId="{B010719B-CE50-43BE-94F7-2D394783E500}" destId="{A7DB95A3-08AE-4539-B84C-8C3C48AEB931}" srcOrd="11" destOrd="0" presId="urn:microsoft.com/office/officeart/2005/8/layout/radial6"/>
    <dgm:cxn modelId="{A2EBEA57-2FF8-43CB-AAE7-286846858F71}" type="presParOf" srcId="{B010719B-CE50-43BE-94F7-2D394783E500}" destId="{F3BFB27D-2FDB-42C1-9BA0-E495AB5C0CF8}" srcOrd="12" destOrd="0" presId="urn:microsoft.com/office/officeart/2005/8/layout/radial6"/>
    <dgm:cxn modelId="{FB1152DC-BEB5-47ED-82F9-D0C645A0CB55}" type="presParOf" srcId="{B010719B-CE50-43BE-94F7-2D394783E500}" destId="{CC8E5A15-4478-45C2-97C4-3EC3FBF9A57E}" srcOrd="13" destOrd="0" presId="urn:microsoft.com/office/officeart/2005/8/layout/radial6"/>
    <dgm:cxn modelId="{79675090-B0CC-4FDF-852C-3D29D076B5D2}" type="presParOf" srcId="{B010719B-CE50-43BE-94F7-2D394783E500}" destId="{3B0B60BC-A2B4-4992-837E-E37B00664EBA}" srcOrd="14" destOrd="0" presId="urn:microsoft.com/office/officeart/2005/8/layout/radial6"/>
    <dgm:cxn modelId="{151BDE67-2945-4F82-9A63-36A609BFD548}" type="presParOf" srcId="{B010719B-CE50-43BE-94F7-2D394783E500}" destId="{F77C9347-120B-43D8-8084-073E9720BC7A}"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8FCF3E-24D4-4FF9-8345-ABCE2E2115C9}"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fr-CA"/>
        </a:p>
      </dgm:t>
    </dgm:pt>
    <dgm:pt modelId="{7460E433-B546-4371-BBA7-E3106DB6AE14}">
      <dgm:prSet phldrT="[Text]" custT="1"/>
      <dgm:spPr/>
      <dgm:t>
        <a:bodyPr/>
        <a:lstStyle/>
        <a:p>
          <a:r>
            <a:rPr lang="fr-CA" sz="4400" dirty="0" smtClean="0">
              <a:effectLst>
                <a:outerShdw blurRad="38100" dist="38100" dir="2700000" algn="tl">
                  <a:srgbClr val="000000">
                    <a:alpha val="43137"/>
                  </a:srgbClr>
                </a:outerShdw>
              </a:effectLst>
            </a:rPr>
            <a:t>Drop de bannière</a:t>
          </a:r>
          <a:endParaRPr lang="fr-CA" sz="4400" dirty="0">
            <a:effectLst>
              <a:outerShdw blurRad="38100" dist="38100" dir="2700000" algn="tl">
                <a:srgbClr val="000000">
                  <a:alpha val="43137"/>
                </a:srgbClr>
              </a:outerShdw>
            </a:effectLst>
          </a:endParaRPr>
        </a:p>
      </dgm:t>
    </dgm:pt>
    <dgm:pt modelId="{03B13623-182E-4BC8-85B4-65013D8FDFCD}" type="parTrans" cxnId="{E4A24A16-7124-488D-92FA-3DA2B0821B6A}">
      <dgm:prSet/>
      <dgm:spPr/>
      <dgm:t>
        <a:bodyPr/>
        <a:lstStyle/>
        <a:p>
          <a:endParaRPr lang="fr-CA"/>
        </a:p>
      </dgm:t>
    </dgm:pt>
    <dgm:pt modelId="{69CAEBC7-B1B1-4E7E-9914-0B8F35C8D180}" type="sibTrans" cxnId="{E4A24A16-7124-488D-92FA-3DA2B0821B6A}">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dgm:spPr>
      <dgm:t>
        <a:bodyPr/>
        <a:lstStyle/>
        <a:p>
          <a:endParaRPr lang="fr-CA"/>
        </a:p>
      </dgm:t>
    </dgm:pt>
    <dgm:pt modelId="{E9097883-9E77-440A-991D-97E83C2F0A83}">
      <dgm:prSet phldrT="[Text]" custT="1"/>
      <dgm:spPr/>
      <dgm:t>
        <a:bodyPr/>
        <a:lstStyle/>
        <a:p>
          <a:r>
            <a:rPr lang="fr-CA" sz="2800" dirty="0" smtClean="0"/>
            <a:t>Tire sur neige</a:t>
          </a:r>
          <a:endParaRPr lang="fr-CA" sz="2800" dirty="0"/>
        </a:p>
      </dgm:t>
    </dgm:pt>
    <dgm:pt modelId="{2800AAF2-B2AB-47A2-8285-26592C7F8292}" type="parTrans" cxnId="{0AF9DD7A-067D-40C2-B820-92EC754B76C3}">
      <dgm:prSet/>
      <dgm:spPr/>
      <dgm:t>
        <a:bodyPr/>
        <a:lstStyle/>
        <a:p>
          <a:endParaRPr lang="fr-CA"/>
        </a:p>
      </dgm:t>
    </dgm:pt>
    <dgm:pt modelId="{7867BE5D-AB28-4397-82C7-6F05D716B4B8}" type="sibTrans" cxnId="{0AF9DD7A-067D-40C2-B820-92EC754B76C3}">
      <dgm:prSet/>
      <dgm:spPr/>
      <dgm:t>
        <a:bodyPr/>
        <a:lstStyle/>
        <a:p>
          <a:endParaRPr lang="fr-CA"/>
        </a:p>
      </dgm:t>
    </dgm:pt>
    <dgm:pt modelId="{24232E43-4D12-4C8F-B758-33F1B3533863}">
      <dgm:prSet phldrT="[Text]" custT="1"/>
      <dgm:spPr/>
      <dgm:t>
        <a:bodyPr/>
        <a:lstStyle/>
        <a:p>
          <a:r>
            <a:rPr lang="fr-CA" sz="2800" dirty="0" smtClean="0"/>
            <a:t>BBQ</a:t>
          </a:r>
          <a:endParaRPr lang="fr-CA" sz="2800" dirty="0"/>
        </a:p>
      </dgm:t>
    </dgm:pt>
    <dgm:pt modelId="{686C963E-1F14-4217-9D88-AF2125C789F0}" type="parTrans" cxnId="{51AE5A6E-FB44-4A7C-86DE-EEDC5FFFE080}">
      <dgm:prSet/>
      <dgm:spPr/>
      <dgm:t>
        <a:bodyPr/>
        <a:lstStyle/>
        <a:p>
          <a:endParaRPr lang="fr-CA"/>
        </a:p>
      </dgm:t>
    </dgm:pt>
    <dgm:pt modelId="{E155BA8A-8A3F-4C1B-AA3F-3DF9445536D2}" type="sibTrans" cxnId="{51AE5A6E-FB44-4A7C-86DE-EEDC5FFFE080}">
      <dgm:prSet/>
      <dgm:spPr/>
      <dgm:t>
        <a:bodyPr/>
        <a:lstStyle/>
        <a:p>
          <a:endParaRPr lang="fr-CA"/>
        </a:p>
      </dgm:t>
    </dgm:pt>
    <dgm:pt modelId="{F0BE720C-0DB6-44F5-9466-21EDF8AB087E}">
      <dgm:prSet phldrT="[Text]" custT="1"/>
      <dgm:spPr/>
      <dgm:t>
        <a:bodyPr/>
        <a:lstStyle/>
        <a:p>
          <a:r>
            <a:rPr lang="fr-CA" sz="2800" dirty="0" smtClean="0"/>
            <a:t>Marché public</a:t>
          </a:r>
          <a:endParaRPr lang="fr-CA" sz="2800" dirty="0"/>
        </a:p>
      </dgm:t>
    </dgm:pt>
    <dgm:pt modelId="{56BF3DAD-1BAF-41D6-A596-4B9D4E7E9A9A}" type="parTrans" cxnId="{56A1A267-98D6-48B0-95B6-2F1D23A6CFBE}">
      <dgm:prSet/>
      <dgm:spPr/>
      <dgm:t>
        <a:bodyPr/>
        <a:lstStyle/>
        <a:p>
          <a:endParaRPr lang="fr-CA"/>
        </a:p>
      </dgm:t>
    </dgm:pt>
    <dgm:pt modelId="{A71303F0-9DC4-4D5E-ACAD-99E58D914ADE}" type="sibTrans" cxnId="{56A1A267-98D6-48B0-95B6-2F1D23A6CFBE}">
      <dgm:prSet/>
      <dgm:spPr/>
      <dgm:t>
        <a:bodyPr/>
        <a:lstStyle/>
        <a:p>
          <a:endParaRPr lang="fr-CA"/>
        </a:p>
      </dgm:t>
    </dgm:pt>
    <dgm:pt modelId="{46889D0D-9747-4D17-8BC5-E8E8D0081058}" type="pres">
      <dgm:prSet presAssocID="{EE8FCF3E-24D4-4FF9-8345-ABCE2E2115C9}" presName="Name0" presStyleCnt="0">
        <dgm:presLayoutVars>
          <dgm:dir/>
        </dgm:presLayoutVars>
      </dgm:prSet>
      <dgm:spPr/>
      <dgm:t>
        <a:bodyPr/>
        <a:lstStyle/>
        <a:p>
          <a:endParaRPr lang="en-CA"/>
        </a:p>
      </dgm:t>
    </dgm:pt>
    <dgm:pt modelId="{5734AD23-6A3C-4FB5-BC4C-4FD64844A991}" type="pres">
      <dgm:prSet presAssocID="{69CAEBC7-B1B1-4E7E-9914-0B8F35C8D180}" presName="picture_1" presStyleLbl="bgImgPlace1" presStyleIdx="0" presStyleCnt="1" custLinFactNeighborX="1016" custLinFactNeighborY="-531"/>
      <dgm:spPr/>
      <dgm:t>
        <a:bodyPr/>
        <a:lstStyle/>
        <a:p>
          <a:endParaRPr lang="en-CA"/>
        </a:p>
      </dgm:t>
    </dgm:pt>
    <dgm:pt modelId="{1B014015-68B1-4062-8198-FB0894C2EB20}" type="pres">
      <dgm:prSet presAssocID="{7460E433-B546-4371-BBA7-E3106DB6AE14}" presName="text_1" presStyleLbl="node1" presStyleIdx="0" presStyleCnt="0">
        <dgm:presLayoutVars>
          <dgm:bulletEnabled val="1"/>
        </dgm:presLayoutVars>
      </dgm:prSet>
      <dgm:spPr/>
      <dgm:t>
        <a:bodyPr/>
        <a:lstStyle/>
        <a:p>
          <a:endParaRPr lang="fr-CA"/>
        </a:p>
      </dgm:t>
    </dgm:pt>
    <dgm:pt modelId="{5782D65C-E4B6-4D1B-B1C9-AF27CAC4342C}" type="pres">
      <dgm:prSet presAssocID="{EE8FCF3E-24D4-4FF9-8345-ABCE2E2115C9}" presName="linV" presStyleCnt="0"/>
      <dgm:spPr/>
    </dgm:pt>
    <dgm:pt modelId="{3D961E1B-1460-44A9-8963-5A88E72E4690}" type="pres">
      <dgm:prSet presAssocID="{E9097883-9E77-440A-991D-97E83C2F0A83}" presName="pair" presStyleCnt="0"/>
      <dgm:spPr/>
    </dgm:pt>
    <dgm:pt modelId="{614F321F-F2C5-4353-B4DD-24BD9B74E48C}" type="pres">
      <dgm:prSet presAssocID="{E9097883-9E77-440A-991D-97E83C2F0A83}" presName="spaceH" presStyleLbl="node1" presStyleIdx="0" presStyleCnt="0"/>
      <dgm:spPr/>
    </dgm:pt>
    <dgm:pt modelId="{F3493FB2-4D76-4644-BF51-7ED647B32848}" type="pres">
      <dgm:prSet presAssocID="{E9097883-9E77-440A-991D-97E83C2F0A83}" presName="desPictures" presStyleLbl="alignImgPlace1" presStyleIdx="0"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F0306401-2391-4EE3-88B1-419010B4CDDB}" type="pres">
      <dgm:prSet presAssocID="{E9097883-9E77-440A-991D-97E83C2F0A83}" presName="desTextWrapper" presStyleCnt="0"/>
      <dgm:spPr/>
    </dgm:pt>
    <dgm:pt modelId="{7159FCDC-1883-4CCD-94EC-5B41D3EF7E48}" type="pres">
      <dgm:prSet presAssocID="{E9097883-9E77-440A-991D-97E83C2F0A83}" presName="desText" presStyleLbl="revTx" presStyleIdx="0" presStyleCnt="3">
        <dgm:presLayoutVars>
          <dgm:bulletEnabled val="1"/>
        </dgm:presLayoutVars>
      </dgm:prSet>
      <dgm:spPr/>
      <dgm:t>
        <a:bodyPr/>
        <a:lstStyle/>
        <a:p>
          <a:endParaRPr lang="en-CA"/>
        </a:p>
      </dgm:t>
    </dgm:pt>
    <dgm:pt modelId="{8005AF71-1F26-44BB-9282-985E1F1E87A6}" type="pres">
      <dgm:prSet presAssocID="{7867BE5D-AB28-4397-82C7-6F05D716B4B8}" presName="spaceV" presStyleCnt="0"/>
      <dgm:spPr/>
    </dgm:pt>
    <dgm:pt modelId="{6589FECA-9D6C-4E90-B3A0-F5266FE4ABD7}" type="pres">
      <dgm:prSet presAssocID="{24232E43-4D12-4C8F-B758-33F1B3533863}" presName="pair" presStyleCnt="0"/>
      <dgm:spPr/>
    </dgm:pt>
    <dgm:pt modelId="{AC4CC1FC-D9D7-470E-AFC5-CFD80B28767A}" type="pres">
      <dgm:prSet presAssocID="{24232E43-4D12-4C8F-B758-33F1B3533863}" presName="spaceH" presStyleLbl="node1" presStyleIdx="0" presStyleCnt="0"/>
      <dgm:spPr/>
    </dgm:pt>
    <dgm:pt modelId="{09A2463B-6FAC-4878-93EB-B90C21ADC92E}" type="pres">
      <dgm:prSet presAssocID="{24232E43-4D12-4C8F-B758-33F1B3533863}" presName="desPictures" presStyleLbl="align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pt>
    <dgm:pt modelId="{2E8B76FF-9FB4-436A-A0A3-7DA85BC5CF36}" type="pres">
      <dgm:prSet presAssocID="{24232E43-4D12-4C8F-B758-33F1B3533863}" presName="desTextWrapper" presStyleCnt="0"/>
      <dgm:spPr/>
    </dgm:pt>
    <dgm:pt modelId="{864926C9-E322-410A-A6A4-8075BE72A8DD}" type="pres">
      <dgm:prSet presAssocID="{24232E43-4D12-4C8F-B758-33F1B3533863}" presName="desText" presStyleLbl="revTx" presStyleIdx="1" presStyleCnt="3">
        <dgm:presLayoutVars>
          <dgm:bulletEnabled val="1"/>
        </dgm:presLayoutVars>
      </dgm:prSet>
      <dgm:spPr/>
      <dgm:t>
        <a:bodyPr/>
        <a:lstStyle/>
        <a:p>
          <a:endParaRPr lang="en-CA"/>
        </a:p>
      </dgm:t>
    </dgm:pt>
    <dgm:pt modelId="{32FAA098-5049-4CE4-8740-66F059A67677}" type="pres">
      <dgm:prSet presAssocID="{E155BA8A-8A3F-4C1B-AA3F-3DF9445536D2}" presName="spaceV" presStyleCnt="0"/>
      <dgm:spPr/>
    </dgm:pt>
    <dgm:pt modelId="{07F3AB13-5D3E-4892-9638-B2649CF7CD35}" type="pres">
      <dgm:prSet presAssocID="{F0BE720C-0DB6-44F5-9466-21EDF8AB087E}" presName="pair" presStyleCnt="0"/>
      <dgm:spPr/>
    </dgm:pt>
    <dgm:pt modelId="{2BDCA8CD-1787-40D4-AA4F-F7E724061203}" type="pres">
      <dgm:prSet presAssocID="{F0BE720C-0DB6-44F5-9466-21EDF8AB087E}" presName="spaceH" presStyleLbl="node1" presStyleIdx="0" presStyleCnt="0"/>
      <dgm:spPr/>
    </dgm:pt>
    <dgm:pt modelId="{2924A2AB-70DA-4429-82E7-CFD6DE2E3966}" type="pres">
      <dgm:prSet presAssocID="{F0BE720C-0DB6-44F5-9466-21EDF8AB087E}" presName="desPictures" presStyleLbl="alignImgPlace1" presStyleIdx="2" presStyleCnt="3"/>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7AEDDB7-6996-42BF-A846-E6CAFE6EC38B}" type="pres">
      <dgm:prSet presAssocID="{F0BE720C-0DB6-44F5-9466-21EDF8AB087E}" presName="desTextWrapper" presStyleCnt="0"/>
      <dgm:spPr/>
    </dgm:pt>
    <dgm:pt modelId="{DAB96790-16D0-4D3D-8421-8C08A1367ACD}" type="pres">
      <dgm:prSet presAssocID="{F0BE720C-0DB6-44F5-9466-21EDF8AB087E}" presName="desText" presStyleLbl="revTx" presStyleIdx="2" presStyleCnt="3">
        <dgm:presLayoutVars>
          <dgm:bulletEnabled val="1"/>
        </dgm:presLayoutVars>
      </dgm:prSet>
      <dgm:spPr/>
      <dgm:t>
        <a:bodyPr/>
        <a:lstStyle/>
        <a:p>
          <a:endParaRPr lang="en-CA"/>
        </a:p>
      </dgm:t>
    </dgm:pt>
    <dgm:pt modelId="{5B54B25F-753F-428C-9691-CA282F9AA75B}" type="pres">
      <dgm:prSet presAssocID="{EE8FCF3E-24D4-4FF9-8345-ABCE2E2115C9}" presName="maxNode" presStyleCnt="0"/>
      <dgm:spPr/>
    </dgm:pt>
    <dgm:pt modelId="{31A18F56-55E0-4BC3-8435-CD465E72154F}" type="pres">
      <dgm:prSet presAssocID="{EE8FCF3E-24D4-4FF9-8345-ABCE2E2115C9}" presName="Name33" presStyleCnt="0"/>
      <dgm:spPr/>
    </dgm:pt>
  </dgm:ptLst>
  <dgm:cxnLst>
    <dgm:cxn modelId="{EFF520E0-B97C-4001-927D-4264997ECE18}" type="presOf" srcId="{EE8FCF3E-24D4-4FF9-8345-ABCE2E2115C9}" destId="{46889D0D-9747-4D17-8BC5-E8E8D0081058}" srcOrd="0" destOrd="0" presId="urn:microsoft.com/office/officeart/2008/layout/AccentedPicture"/>
    <dgm:cxn modelId="{677B6516-2608-4A5B-9EBF-52875C22FD9E}" type="presOf" srcId="{F0BE720C-0DB6-44F5-9466-21EDF8AB087E}" destId="{DAB96790-16D0-4D3D-8421-8C08A1367ACD}" srcOrd="0" destOrd="0" presId="urn:microsoft.com/office/officeart/2008/layout/AccentedPicture"/>
    <dgm:cxn modelId="{1D67E519-7B9C-4D2B-9C6A-245460DD83F4}" type="presOf" srcId="{69CAEBC7-B1B1-4E7E-9914-0B8F35C8D180}" destId="{5734AD23-6A3C-4FB5-BC4C-4FD64844A991}" srcOrd="0" destOrd="0" presId="urn:microsoft.com/office/officeart/2008/layout/AccentedPicture"/>
    <dgm:cxn modelId="{1B342487-13FE-4D8E-A68F-6A79AE14148D}" type="presOf" srcId="{E9097883-9E77-440A-991D-97E83C2F0A83}" destId="{7159FCDC-1883-4CCD-94EC-5B41D3EF7E48}" srcOrd="0" destOrd="0" presId="urn:microsoft.com/office/officeart/2008/layout/AccentedPicture"/>
    <dgm:cxn modelId="{51AE5A6E-FB44-4A7C-86DE-EEDC5FFFE080}" srcId="{EE8FCF3E-24D4-4FF9-8345-ABCE2E2115C9}" destId="{24232E43-4D12-4C8F-B758-33F1B3533863}" srcOrd="2" destOrd="0" parTransId="{686C963E-1F14-4217-9D88-AF2125C789F0}" sibTransId="{E155BA8A-8A3F-4C1B-AA3F-3DF9445536D2}"/>
    <dgm:cxn modelId="{09E20FAD-2801-4E44-A1E8-67C9D4AA9FEE}" type="presOf" srcId="{7460E433-B546-4371-BBA7-E3106DB6AE14}" destId="{1B014015-68B1-4062-8198-FB0894C2EB20}" srcOrd="0" destOrd="0" presId="urn:microsoft.com/office/officeart/2008/layout/AccentedPicture"/>
    <dgm:cxn modelId="{E4A24A16-7124-488D-92FA-3DA2B0821B6A}" srcId="{EE8FCF3E-24D4-4FF9-8345-ABCE2E2115C9}" destId="{7460E433-B546-4371-BBA7-E3106DB6AE14}" srcOrd="0" destOrd="0" parTransId="{03B13623-182E-4BC8-85B4-65013D8FDFCD}" sibTransId="{69CAEBC7-B1B1-4E7E-9914-0B8F35C8D180}"/>
    <dgm:cxn modelId="{56A1A267-98D6-48B0-95B6-2F1D23A6CFBE}" srcId="{EE8FCF3E-24D4-4FF9-8345-ABCE2E2115C9}" destId="{F0BE720C-0DB6-44F5-9466-21EDF8AB087E}" srcOrd="3" destOrd="0" parTransId="{56BF3DAD-1BAF-41D6-A596-4B9D4E7E9A9A}" sibTransId="{A71303F0-9DC4-4D5E-ACAD-99E58D914ADE}"/>
    <dgm:cxn modelId="{0AF9DD7A-067D-40C2-B820-92EC754B76C3}" srcId="{EE8FCF3E-24D4-4FF9-8345-ABCE2E2115C9}" destId="{E9097883-9E77-440A-991D-97E83C2F0A83}" srcOrd="1" destOrd="0" parTransId="{2800AAF2-B2AB-47A2-8285-26592C7F8292}" sibTransId="{7867BE5D-AB28-4397-82C7-6F05D716B4B8}"/>
    <dgm:cxn modelId="{A06C08AD-1C70-46E5-966C-DB7138CDD2C7}" type="presOf" srcId="{24232E43-4D12-4C8F-B758-33F1B3533863}" destId="{864926C9-E322-410A-A6A4-8075BE72A8DD}" srcOrd="0" destOrd="0" presId="urn:microsoft.com/office/officeart/2008/layout/AccentedPicture"/>
    <dgm:cxn modelId="{2F222FB7-1102-4001-BDD1-361CA8D73FA1}" type="presParOf" srcId="{46889D0D-9747-4D17-8BC5-E8E8D0081058}" destId="{5734AD23-6A3C-4FB5-BC4C-4FD64844A991}" srcOrd="0" destOrd="0" presId="urn:microsoft.com/office/officeart/2008/layout/AccentedPicture"/>
    <dgm:cxn modelId="{6AC428FE-BD56-42BF-8B23-2E01B52306F1}" type="presParOf" srcId="{46889D0D-9747-4D17-8BC5-E8E8D0081058}" destId="{1B014015-68B1-4062-8198-FB0894C2EB20}" srcOrd="1" destOrd="0" presId="urn:microsoft.com/office/officeart/2008/layout/AccentedPicture"/>
    <dgm:cxn modelId="{065ABAEC-30AC-43A6-BA43-4379E87D0166}" type="presParOf" srcId="{46889D0D-9747-4D17-8BC5-E8E8D0081058}" destId="{5782D65C-E4B6-4D1B-B1C9-AF27CAC4342C}" srcOrd="2" destOrd="0" presId="urn:microsoft.com/office/officeart/2008/layout/AccentedPicture"/>
    <dgm:cxn modelId="{F6754AAA-78E6-4B10-AD7B-96EB31AD8F45}" type="presParOf" srcId="{5782D65C-E4B6-4D1B-B1C9-AF27CAC4342C}" destId="{3D961E1B-1460-44A9-8963-5A88E72E4690}" srcOrd="0" destOrd="0" presId="urn:microsoft.com/office/officeart/2008/layout/AccentedPicture"/>
    <dgm:cxn modelId="{DA59A773-01A7-4701-8906-BED7CD3EC8F3}" type="presParOf" srcId="{3D961E1B-1460-44A9-8963-5A88E72E4690}" destId="{614F321F-F2C5-4353-B4DD-24BD9B74E48C}" srcOrd="0" destOrd="0" presId="urn:microsoft.com/office/officeart/2008/layout/AccentedPicture"/>
    <dgm:cxn modelId="{38373566-BA7F-4950-B18F-4603CBD44C7F}" type="presParOf" srcId="{3D961E1B-1460-44A9-8963-5A88E72E4690}" destId="{F3493FB2-4D76-4644-BF51-7ED647B32848}" srcOrd="1" destOrd="0" presId="urn:microsoft.com/office/officeart/2008/layout/AccentedPicture"/>
    <dgm:cxn modelId="{FDF05E95-7491-45FE-BC1C-A24BF38B1705}" type="presParOf" srcId="{3D961E1B-1460-44A9-8963-5A88E72E4690}" destId="{F0306401-2391-4EE3-88B1-419010B4CDDB}" srcOrd="2" destOrd="0" presId="urn:microsoft.com/office/officeart/2008/layout/AccentedPicture"/>
    <dgm:cxn modelId="{CA49DD50-6C97-4924-9B7C-0420C29F8D17}" type="presParOf" srcId="{F0306401-2391-4EE3-88B1-419010B4CDDB}" destId="{7159FCDC-1883-4CCD-94EC-5B41D3EF7E48}" srcOrd="0" destOrd="0" presId="urn:microsoft.com/office/officeart/2008/layout/AccentedPicture"/>
    <dgm:cxn modelId="{ABE0D4B2-BC3E-491A-8D19-EB2F6E1C4D1C}" type="presParOf" srcId="{5782D65C-E4B6-4D1B-B1C9-AF27CAC4342C}" destId="{8005AF71-1F26-44BB-9282-985E1F1E87A6}" srcOrd="1" destOrd="0" presId="urn:microsoft.com/office/officeart/2008/layout/AccentedPicture"/>
    <dgm:cxn modelId="{BAF8B3AB-E5BA-4073-95BD-91C5D99BA11D}" type="presParOf" srcId="{5782D65C-E4B6-4D1B-B1C9-AF27CAC4342C}" destId="{6589FECA-9D6C-4E90-B3A0-F5266FE4ABD7}" srcOrd="2" destOrd="0" presId="urn:microsoft.com/office/officeart/2008/layout/AccentedPicture"/>
    <dgm:cxn modelId="{114C4723-BF3E-48FE-A421-AE28F8673FA2}" type="presParOf" srcId="{6589FECA-9D6C-4E90-B3A0-F5266FE4ABD7}" destId="{AC4CC1FC-D9D7-470E-AFC5-CFD80B28767A}" srcOrd="0" destOrd="0" presId="urn:microsoft.com/office/officeart/2008/layout/AccentedPicture"/>
    <dgm:cxn modelId="{356CFE50-9138-4E02-802B-F065C50F6C5D}" type="presParOf" srcId="{6589FECA-9D6C-4E90-B3A0-F5266FE4ABD7}" destId="{09A2463B-6FAC-4878-93EB-B90C21ADC92E}" srcOrd="1" destOrd="0" presId="urn:microsoft.com/office/officeart/2008/layout/AccentedPicture"/>
    <dgm:cxn modelId="{026A884D-2535-4A0A-A26A-5252DE8826A4}" type="presParOf" srcId="{6589FECA-9D6C-4E90-B3A0-F5266FE4ABD7}" destId="{2E8B76FF-9FB4-436A-A0A3-7DA85BC5CF36}" srcOrd="2" destOrd="0" presId="urn:microsoft.com/office/officeart/2008/layout/AccentedPicture"/>
    <dgm:cxn modelId="{28CBCE9F-FDA2-410D-85BE-C613CF04A858}" type="presParOf" srcId="{2E8B76FF-9FB4-436A-A0A3-7DA85BC5CF36}" destId="{864926C9-E322-410A-A6A4-8075BE72A8DD}" srcOrd="0" destOrd="0" presId="urn:microsoft.com/office/officeart/2008/layout/AccentedPicture"/>
    <dgm:cxn modelId="{EB275E78-9489-471E-87F4-5F087BCEDAA4}" type="presParOf" srcId="{5782D65C-E4B6-4D1B-B1C9-AF27CAC4342C}" destId="{32FAA098-5049-4CE4-8740-66F059A67677}" srcOrd="3" destOrd="0" presId="urn:microsoft.com/office/officeart/2008/layout/AccentedPicture"/>
    <dgm:cxn modelId="{2D44794F-82E8-4E25-8901-1CD69B6ADBBC}" type="presParOf" srcId="{5782D65C-E4B6-4D1B-B1C9-AF27CAC4342C}" destId="{07F3AB13-5D3E-4892-9638-B2649CF7CD35}" srcOrd="4" destOrd="0" presId="urn:microsoft.com/office/officeart/2008/layout/AccentedPicture"/>
    <dgm:cxn modelId="{07B98871-15F9-4C9C-B362-1576AF9E05B2}" type="presParOf" srcId="{07F3AB13-5D3E-4892-9638-B2649CF7CD35}" destId="{2BDCA8CD-1787-40D4-AA4F-F7E724061203}" srcOrd="0" destOrd="0" presId="urn:microsoft.com/office/officeart/2008/layout/AccentedPicture"/>
    <dgm:cxn modelId="{FA52BC98-CB1C-48AB-9B14-8140C9D3FFF5}" type="presParOf" srcId="{07F3AB13-5D3E-4892-9638-B2649CF7CD35}" destId="{2924A2AB-70DA-4429-82E7-CFD6DE2E3966}" srcOrd="1" destOrd="0" presId="urn:microsoft.com/office/officeart/2008/layout/AccentedPicture"/>
    <dgm:cxn modelId="{DE187B69-F32D-482B-992A-3156B1AEB428}" type="presParOf" srcId="{07F3AB13-5D3E-4892-9638-B2649CF7CD35}" destId="{27AEDDB7-6996-42BF-A846-E6CAFE6EC38B}" srcOrd="2" destOrd="0" presId="urn:microsoft.com/office/officeart/2008/layout/AccentedPicture"/>
    <dgm:cxn modelId="{9E2274AC-7015-448F-B226-A9352D755790}" type="presParOf" srcId="{27AEDDB7-6996-42BF-A846-E6CAFE6EC38B}" destId="{DAB96790-16D0-4D3D-8421-8C08A1367ACD}" srcOrd="0" destOrd="0" presId="urn:microsoft.com/office/officeart/2008/layout/AccentedPicture"/>
    <dgm:cxn modelId="{65083018-7861-40AE-94F7-61E2C9B72DF0}" type="presParOf" srcId="{46889D0D-9747-4D17-8BC5-E8E8D0081058}" destId="{5B54B25F-753F-428C-9691-CA282F9AA75B}" srcOrd="3" destOrd="0" presId="urn:microsoft.com/office/officeart/2008/layout/AccentedPicture"/>
    <dgm:cxn modelId="{2A274355-8E08-4E23-AE9B-27FC4F2DB183}" type="presParOf" srcId="{5B54B25F-753F-428C-9691-CA282F9AA75B}" destId="{31A18F56-55E0-4BC3-8435-CD465E72154F}"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62543-A596-4561-B070-FCDC74865A01}">
      <dsp:nvSpPr>
        <dsp:cNvPr id="0" name=""/>
        <dsp:cNvSpPr/>
      </dsp:nvSpPr>
      <dsp:spPr>
        <a:xfrm>
          <a:off x="0" y="407989"/>
          <a:ext cx="3481571" cy="2088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fr-CA" sz="4200" kern="1200" dirty="0" smtClean="0"/>
            <a:t>Communs</a:t>
          </a:r>
          <a:endParaRPr lang="fr-CA" sz="4200" kern="1200" dirty="0"/>
        </a:p>
      </dsp:txBody>
      <dsp:txXfrm>
        <a:off x="0" y="407989"/>
        <a:ext cx="3481571" cy="2088942"/>
      </dsp:txXfrm>
    </dsp:sp>
    <dsp:sp modelId="{83FF56ED-514B-406E-BC4F-13BB9B79A838}">
      <dsp:nvSpPr>
        <dsp:cNvPr id="0" name=""/>
        <dsp:cNvSpPr/>
      </dsp:nvSpPr>
      <dsp:spPr>
        <a:xfrm>
          <a:off x="3829728" y="407989"/>
          <a:ext cx="3481571" cy="2088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fr-CA" sz="4200" kern="1200" dirty="0" smtClean="0"/>
            <a:t>Propriété</a:t>
          </a:r>
          <a:endParaRPr lang="fr-CA" sz="4200" kern="1200" dirty="0"/>
        </a:p>
      </dsp:txBody>
      <dsp:txXfrm>
        <a:off x="3829728" y="407989"/>
        <a:ext cx="3481571" cy="2088942"/>
      </dsp:txXfrm>
    </dsp:sp>
    <dsp:sp modelId="{0CAA1B18-D606-41C3-82BA-8CCB5E148B20}">
      <dsp:nvSpPr>
        <dsp:cNvPr id="0" name=""/>
        <dsp:cNvSpPr/>
      </dsp:nvSpPr>
      <dsp:spPr>
        <a:xfrm>
          <a:off x="7611341" y="407989"/>
          <a:ext cx="3481571" cy="2088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en-CA" sz="4200" kern="1200" noProof="0" dirty="0" smtClean="0"/>
            <a:t>La </a:t>
          </a:r>
          <a:r>
            <a:rPr lang="en-CA" sz="4200" kern="1200" noProof="0" dirty="0" err="1" smtClean="0"/>
            <a:t>pratique</a:t>
          </a:r>
          <a:r>
            <a:rPr lang="en-CA" sz="4200" kern="1200" noProof="0" dirty="0" smtClean="0"/>
            <a:t> du </a:t>
          </a:r>
          <a:r>
            <a:rPr lang="en-CA" sz="4200" kern="1200" noProof="0" dirty="0" err="1" smtClean="0"/>
            <a:t>commun</a:t>
          </a:r>
          <a:endParaRPr lang="en-CA" sz="4200" kern="1200" noProof="0" dirty="0"/>
        </a:p>
      </dsp:txBody>
      <dsp:txXfrm>
        <a:off x="7611341" y="407989"/>
        <a:ext cx="3481571" cy="2088942"/>
      </dsp:txXfrm>
    </dsp:sp>
    <dsp:sp modelId="{94751F44-387D-4372-9C74-BC834DD7B3B0}">
      <dsp:nvSpPr>
        <dsp:cNvPr id="0" name=""/>
        <dsp:cNvSpPr/>
      </dsp:nvSpPr>
      <dsp:spPr>
        <a:xfrm>
          <a:off x="1914864" y="2845089"/>
          <a:ext cx="3481571" cy="2088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en-CA" sz="4200" kern="1200" noProof="0" dirty="0" err="1" smtClean="0"/>
            <a:t>Communauté</a:t>
          </a:r>
          <a:r>
            <a:rPr lang="en-CA" sz="4200" kern="1200" noProof="0" dirty="0" smtClean="0"/>
            <a:t>-de-</a:t>
          </a:r>
          <a:r>
            <a:rPr lang="en-CA" sz="4200" kern="1200" noProof="0" dirty="0" err="1" smtClean="0"/>
            <a:t>commun</a:t>
          </a:r>
          <a:endParaRPr lang="en-CA" sz="4200" kern="1200" noProof="0" dirty="0"/>
        </a:p>
      </dsp:txBody>
      <dsp:txXfrm>
        <a:off x="1914864" y="2845089"/>
        <a:ext cx="3481571" cy="2088942"/>
      </dsp:txXfrm>
    </dsp:sp>
    <dsp:sp modelId="{C23B6F63-4198-4D6C-945A-2B977862A706}">
      <dsp:nvSpPr>
        <dsp:cNvPr id="0" name=""/>
        <dsp:cNvSpPr/>
      </dsp:nvSpPr>
      <dsp:spPr>
        <a:xfrm>
          <a:off x="5744592" y="2845089"/>
          <a:ext cx="3481571" cy="2088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en-CA" sz="4200" kern="1200" noProof="0" dirty="0" err="1" smtClean="0"/>
            <a:t>Agencement</a:t>
          </a:r>
          <a:endParaRPr lang="en-CA" sz="4200" kern="1200" noProof="0" dirty="0"/>
        </a:p>
      </dsp:txBody>
      <dsp:txXfrm>
        <a:off x="5744592" y="2845089"/>
        <a:ext cx="3481571" cy="2088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77C84-A020-4266-ACDF-EF5879E88642}">
      <dsp:nvSpPr>
        <dsp:cNvPr id="0" name=""/>
        <dsp:cNvSpPr/>
      </dsp:nvSpPr>
      <dsp:spPr>
        <a:xfrm>
          <a:off x="3371364" y="5228569"/>
          <a:ext cx="516219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588D50-3D71-4833-AACD-D690C94C9946}">
      <dsp:nvSpPr>
        <dsp:cNvPr id="0" name=""/>
        <dsp:cNvSpPr/>
      </dsp:nvSpPr>
      <dsp:spPr>
        <a:xfrm>
          <a:off x="3371364" y="3428999"/>
          <a:ext cx="442179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DD4FB2-31FD-4C63-8D9D-803C5365C864}">
      <dsp:nvSpPr>
        <dsp:cNvPr id="0" name=""/>
        <dsp:cNvSpPr/>
      </dsp:nvSpPr>
      <dsp:spPr>
        <a:xfrm>
          <a:off x="3371364" y="1629430"/>
          <a:ext cx="516219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555209-F376-419F-8911-17C9744A89B9}">
      <dsp:nvSpPr>
        <dsp:cNvPr id="0" name=""/>
        <dsp:cNvSpPr/>
      </dsp:nvSpPr>
      <dsp:spPr>
        <a:xfrm>
          <a:off x="800551" y="858186"/>
          <a:ext cx="5141626" cy="514162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 modelId="{70419429-7F94-4B50-ABD7-FCF3DD92BA0A}">
      <dsp:nvSpPr>
        <dsp:cNvPr id="0" name=""/>
        <dsp:cNvSpPr/>
      </dsp:nvSpPr>
      <dsp:spPr>
        <a:xfrm>
          <a:off x="1726044" y="3588390"/>
          <a:ext cx="3290640" cy="16967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fr-CA" sz="6500" kern="1200" dirty="0"/>
        </a:p>
      </dsp:txBody>
      <dsp:txXfrm>
        <a:off x="1726044" y="3588390"/>
        <a:ext cx="3290640" cy="1696736"/>
      </dsp:txXfrm>
    </dsp:sp>
    <dsp:sp modelId="{6D225DAB-F560-4521-A43A-363EA9EACA48}">
      <dsp:nvSpPr>
        <dsp:cNvPr id="0" name=""/>
        <dsp:cNvSpPr/>
      </dsp:nvSpPr>
      <dsp:spPr>
        <a:xfrm>
          <a:off x="7762313" y="858186"/>
          <a:ext cx="1542487" cy="154248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32E181-261E-4741-94DF-D3E773F56029}">
      <dsp:nvSpPr>
        <dsp:cNvPr id="0" name=""/>
        <dsp:cNvSpPr/>
      </dsp:nvSpPr>
      <dsp:spPr>
        <a:xfrm>
          <a:off x="9304801" y="858186"/>
          <a:ext cx="177900" cy="1542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fr-CA" sz="500" kern="1200" dirty="0"/>
        </a:p>
      </dsp:txBody>
      <dsp:txXfrm>
        <a:off x="9304801" y="858186"/>
        <a:ext cx="177900" cy="1542487"/>
      </dsp:txXfrm>
    </dsp:sp>
    <dsp:sp modelId="{DE463C85-5C66-4ED5-AADD-84C445E6E96F}">
      <dsp:nvSpPr>
        <dsp:cNvPr id="0" name=""/>
        <dsp:cNvSpPr/>
      </dsp:nvSpPr>
      <dsp:spPr>
        <a:xfrm>
          <a:off x="7021919" y="2657756"/>
          <a:ext cx="1542487" cy="154248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E78827-B494-4179-B5AA-B8E1E7FD2DFF}">
      <dsp:nvSpPr>
        <dsp:cNvPr id="0" name=""/>
        <dsp:cNvSpPr/>
      </dsp:nvSpPr>
      <dsp:spPr>
        <a:xfrm>
          <a:off x="8564407" y="2657756"/>
          <a:ext cx="251939" cy="1542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fr-CA" sz="500" kern="1200"/>
        </a:p>
      </dsp:txBody>
      <dsp:txXfrm>
        <a:off x="8564407" y="2657756"/>
        <a:ext cx="251939" cy="1542487"/>
      </dsp:txXfrm>
    </dsp:sp>
    <dsp:sp modelId="{7D3F8E4D-581A-4042-A8BA-D6EF6DC14D46}">
      <dsp:nvSpPr>
        <dsp:cNvPr id="0" name=""/>
        <dsp:cNvSpPr/>
      </dsp:nvSpPr>
      <dsp:spPr>
        <a:xfrm>
          <a:off x="7762313" y="4457325"/>
          <a:ext cx="1542487" cy="1542487"/>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F0B75E-1240-4CC0-9451-AE659A1BF793}">
      <dsp:nvSpPr>
        <dsp:cNvPr id="0" name=""/>
        <dsp:cNvSpPr/>
      </dsp:nvSpPr>
      <dsp:spPr>
        <a:xfrm>
          <a:off x="9304801" y="4457325"/>
          <a:ext cx="177900" cy="1542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fr-CA" sz="500" kern="1200"/>
        </a:p>
      </dsp:txBody>
      <dsp:txXfrm>
        <a:off x="9304801" y="4457325"/>
        <a:ext cx="177900" cy="15424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93806-69C1-4B14-91FD-DAE29A3DBD36}">
      <dsp:nvSpPr>
        <dsp:cNvPr id="0" name=""/>
        <dsp:cNvSpPr/>
      </dsp:nvSpPr>
      <dsp:spPr>
        <a:xfrm>
          <a:off x="3274074" y="1961624"/>
          <a:ext cx="4539899" cy="280040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7A9D11-DE55-4BC4-84E6-4CB2B066083C}">
      <dsp:nvSpPr>
        <dsp:cNvPr id="0" name=""/>
        <dsp:cNvSpPr/>
      </dsp:nvSpPr>
      <dsp:spPr>
        <a:xfrm>
          <a:off x="3496476" y="2173165"/>
          <a:ext cx="4102348" cy="2360530"/>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CE9ADB-5EDE-492F-8635-DFBA15716A5A}">
      <dsp:nvSpPr>
        <dsp:cNvPr id="0" name=""/>
        <dsp:cNvSpPr/>
      </dsp:nvSpPr>
      <dsp:spPr>
        <a:xfrm>
          <a:off x="3496476" y="3824530"/>
          <a:ext cx="4102348" cy="7138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0960" tIns="20320" rIns="60960" bIns="0" numCol="1" spcCol="1270" anchor="b" anchorCtr="0">
          <a:noAutofit/>
        </a:bodyPr>
        <a:lstStyle/>
        <a:p>
          <a:pPr lvl="0" algn="r" defTabSz="1422400">
            <a:lnSpc>
              <a:spcPct val="100000"/>
            </a:lnSpc>
            <a:spcBef>
              <a:spcPct val="0"/>
            </a:spcBef>
            <a:spcAft>
              <a:spcPct val="35000"/>
            </a:spcAft>
          </a:pPr>
          <a:r>
            <a:rPr lang="fr-CA" sz="3200" kern="1200" dirty="0" smtClean="0"/>
            <a:t>voisinage</a:t>
          </a:r>
          <a:endParaRPr lang="fr-CA" sz="3200" kern="1200" dirty="0"/>
        </a:p>
      </dsp:txBody>
      <dsp:txXfrm>
        <a:off x="3496476" y="3824530"/>
        <a:ext cx="4102348" cy="713867"/>
      </dsp:txXfrm>
    </dsp:sp>
    <dsp:sp modelId="{2AD59C62-BFEA-4F36-8E36-1A185A7E12DD}">
      <dsp:nvSpPr>
        <dsp:cNvPr id="0" name=""/>
        <dsp:cNvSpPr/>
      </dsp:nvSpPr>
      <dsp:spPr>
        <a:xfrm>
          <a:off x="6050874" y="0"/>
          <a:ext cx="1776797" cy="181253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D4E2B6-78A9-4FF4-B3F4-16FF677FFBC4}">
      <dsp:nvSpPr>
        <dsp:cNvPr id="0" name=""/>
        <dsp:cNvSpPr/>
      </dsp:nvSpPr>
      <dsp:spPr>
        <a:xfrm>
          <a:off x="6160464" y="110135"/>
          <a:ext cx="1556813" cy="1592267"/>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4B8AE1-6BC2-40E8-94D3-5D5A7F4F7C2F}">
      <dsp:nvSpPr>
        <dsp:cNvPr id="0" name=""/>
        <dsp:cNvSpPr/>
      </dsp:nvSpPr>
      <dsp:spPr>
        <a:xfrm>
          <a:off x="6158852" y="1226267"/>
          <a:ext cx="1556813" cy="4761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0960" tIns="20320" rIns="60960" bIns="0" numCol="1" spcCol="1270" anchor="b" anchorCtr="0">
          <a:noAutofit/>
        </a:bodyPr>
        <a:lstStyle/>
        <a:p>
          <a:pPr lvl="0" algn="r" defTabSz="1422400">
            <a:lnSpc>
              <a:spcPct val="90000"/>
            </a:lnSpc>
            <a:spcBef>
              <a:spcPct val="0"/>
            </a:spcBef>
            <a:spcAft>
              <a:spcPct val="35000"/>
            </a:spcAft>
          </a:pPr>
          <a:endParaRPr lang="fr-CA" sz="3200" kern="1200" dirty="0"/>
        </a:p>
      </dsp:txBody>
      <dsp:txXfrm>
        <a:off x="6158852" y="1226267"/>
        <a:ext cx="1556813" cy="476135"/>
      </dsp:txXfrm>
    </dsp:sp>
    <dsp:sp modelId="{9F6892CC-DBCC-4074-90CF-2D7649C063C8}">
      <dsp:nvSpPr>
        <dsp:cNvPr id="0" name=""/>
        <dsp:cNvSpPr/>
      </dsp:nvSpPr>
      <dsp:spPr>
        <a:xfrm>
          <a:off x="7963853" y="3046192"/>
          <a:ext cx="2161166" cy="133573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BAC08C-EF0B-4BBD-B8DE-A8C8B1B124BE}">
      <dsp:nvSpPr>
        <dsp:cNvPr id="0" name=""/>
        <dsp:cNvSpPr/>
      </dsp:nvSpPr>
      <dsp:spPr>
        <a:xfrm>
          <a:off x="8074248" y="3157000"/>
          <a:ext cx="1941181" cy="111613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BB30F4-9FB0-4D09-95AD-E11C5D3AA282}">
      <dsp:nvSpPr>
        <dsp:cNvPr id="0" name=""/>
        <dsp:cNvSpPr/>
      </dsp:nvSpPr>
      <dsp:spPr>
        <a:xfrm>
          <a:off x="8074248" y="3797667"/>
          <a:ext cx="1941181" cy="4761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0960" tIns="20320" rIns="60960" bIns="0" numCol="1" spcCol="1270" anchor="b" anchorCtr="0">
          <a:noAutofit/>
        </a:bodyPr>
        <a:lstStyle/>
        <a:p>
          <a:pPr lvl="0" algn="r" defTabSz="1422400">
            <a:lnSpc>
              <a:spcPct val="90000"/>
            </a:lnSpc>
            <a:spcBef>
              <a:spcPct val="0"/>
            </a:spcBef>
            <a:spcAft>
              <a:spcPct val="35000"/>
            </a:spcAft>
          </a:pPr>
          <a:r>
            <a:rPr lang="fr-CA" sz="3200" kern="1200" dirty="0" smtClean="0"/>
            <a:t>collectif</a:t>
          </a:r>
          <a:endParaRPr lang="fr-CA" sz="3200" kern="1200" dirty="0"/>
        </a:p>
      </dsp:txBody>
      <dsp:txXfrm>
        <a:off x="8074248" y="3797667"/>
        <a:ext cx="1941181" cy="476135"/>
      </dsp:txXfrm>
    </dsp:sp>
    <dsp:sp modelId="{14F3196F-C990-42EF-AF46-D5B6EAC2F667}">
      <dsp:nvSpPr>
        <dsp:cNvPr id="0" name=""/>
        <dsp:cNvSpPr/>
      </dsp:nvSpPr>
      <dsp:spPr>
        <a:xfrm>
          <a:off x="1888264" y="5333467"/>
          <a:ext cx="1060438" cy="107718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096DFD-9F97-431F-A531-B8AA0A2EF10A}">
      <dsp:nvSpPr>
        <dsp:cNvPr id="0" name=""/>
        <dsp:cNvSpPr/>
      </dsp:nvSpPr>
      <dsp:spPr>
        <a:xfrm>
          <a:off x="1997857" y="5446962"/>
          <a:ext cx="842065" cy="860267"/>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180AF5-8CA1-41FA-A777-29482D038849}">
      <dsp:nvSpPr>
        <dsp:cNvPr id="0" name=""/>
        <dsp:cNvSpPr/>
      </dsp:nvSpPr>
      <dsp:spPr>
        <a:xfrm>
          <a:off x="1997857" y="5831761"/>
          <a:ext cx="842065" cy="4761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7625" tIns="15875" rIns="47625" bIns="0" numCol="1" spcCol="1270" anchor="b" anchorCtr="0">
          <a:noAutofit/>
        </a:bodyPr>
        <a:lstStyle/>
        <a:p>
          <a:pPr lvl="0" algn="r" defTabSz="1111250">
            <a:lnSpc>
              <a:spcPct val="90000"/>
            </a:lnSpc>
            <a:spcBef>
              <a:spcPct val="0"/>
            </a:spcBef>
            <a:spcAft>
              <a:spcPct val="35000"/>
            </a:spcAft>
          </a:pPr>
          <a:endParaRPr lang="fr-CA" sz="2500" kern="1200" dirty="0"/>
        </a:p>
      </dsp:txBody>
      <dsp:txXfrm>
        <a:off x="1997857" y="5831761"/>
        <a:ext cx="842065" cy="476135"/>
      </dsp:txXfrm>
    </dsp:sp>
    <dsp:sp modelId="{B5CE4982-D21F-4928-AAF2-9D5B08D072D7}">
      <dsp:nvSpPr>
        <dsp:cNvPr id="0" name=""/>
        <dsp:cNvSpPr/>
      </dsp:nvSpPr>
      <dsp:spPr>
        <a:xfrm>
          <a:off x="7867528" y="596535"/>
          <a:ext cx="1867853" cy="181253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F67DD7-1C65-45AB-9F44-79270822C778}">
      <dsp:nvSpPr>
        <dsp:cNvPr id="0" name=""/>
        <dsp:cNvSpPr/>
      </dsp:nvSpPr>
      <dsp:spPr>
        <a:xfrm>
          <a:off x="7977514" y="712354"/>
          <a:ext cx="1647869" cy="1592267"/>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DF1687-3783-48AD-AA24-05032A57EA31}">
      <dsp:nvSpPr>
        <dsp:cNvPr id="0" name=""/>
        <dsp:cNvSpPr/>
      </dsp:nvSpPr>
      <dsp:spPr>
        <a:xfrm>
          <a:off x="7977514" y="1663575"/>
          <a:ext cx="1647869" cy="4761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0960" tIns="20320" rIns="60960" bIns="0" numCol="1" spcCol="1270" anchor="b" anchorCtr="0">
          <a:noAutofit/>
        </a:bodyPr>
        <a:lstStyle/>
        <a:p>
          <a:pPr lvl="0" algn="r" defTabSz="1422400">
            <a:lnSpc>
              <a:spcPct val="90000"/>
            </a:lnSpc>
            <a:spcBef>
              <a:spcPct val="0"/>
            </a:spcBef>
            <a:spcAft>
              <a:spcPct val="35000"/>
            </a:spcAft>
          </a:pPr>
          <a:endParaRPr lang="fr-CA" sz="3200" kern="1200" dirty="0"/>
        </a:p>
      </dsp:txBody>
      <dsp:txXfrm>
        <a:off x="7977514" y="1663575"/>
        <a:ext cx="1647869" cy="476135"/>
      </dsp:txXfrm>
    </dsp:sp>
    <dsp:sp modelId="{32D2EB96-1987-4A13-B676-B434E0C474BD}">
      <dsp:nvSpPr>
        <dsp:cNvPr id="0" name=""/>
        <dsp:cNvSpPr/>
      </dsp:nvSpPr>
      <dsp:spPr>
        <a:xfrm>
          <a:off x="3283744" y="4903054"/>
          <a:ext cx="1902503" cy="1077181"/>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9000" b="-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649A96-E408-4D71-8EB8-F3CF3A5F326A}">
      <dsp:nvSpPr>
        <dsp:cNvPr id="0" name=""/>
        <dsp:cNvSpPr/>
      </dsp:nvSpPr>
      <dsp:spPr>
        <a:xfrm>
          <a:off x="3394944" y="5014533"/>
          <a:ext cx="1684936" cy="860267"/>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944C09-8855-4734-8A6E-EED6DB5495FF}">
      <dsp:nvSpPr>
        <dsp:cNvPr id="0" name=""/>
        <dsp:cNvSpPr/>
      </dsp:nvSpPr>
      <dsp:spPr>
        <a:xfrm>
          <a:off x="3394944" y="5398665"/>
          <a:ext cx="1684936" cy="4761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0960" tIns="20320" rIns="60960" bIns="0" numCol="1" spcCol="1270" anchor="b" anchorCtr="0">
          <a:noAutofit/>
        </a:bodyPr>
        <a:lstStyle/>
        <a:p>
          <a:pPr lvl="0" algn="r" defTabSz="1422400">
            <a:lnSpc>
              <a:spcPct val="90000"/>
            </a:lnSpc>
            <a:spcBef>
              <a:spcPct val="0"/>
            </a:spcBef>
            <a:spcAft>
              <a:spcPct val="35000"/>
            </a:spcAft>
          </a:pPr>
          <a:r>
            <a:rPr lang="fr-CA" sz="3200" kern="1200" dirty="0" smtClean="0"/>
            <a:t>enfants</a:t>
          </a:r>
          <a:endParaRPr lang="fr-CA" sz="3200" kern="1200" dirty="0"/>
        </a:p>
      </dsp:txBody>
      <dsp:txXfrm>
        <a:off x="3394944" y="5398665"/>
        <a:ext cx="1684936" cy="4761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75C92-E736-438E-9D72-2CDA01ABCF4A}">
      <dsp:nvSpPr>
        <dsp:cNvPr id="0" name=""/>
        <dsp:cNvSpPr/>
      </dsp:nvSpPr>
      <dsp:spPr>
        <a:xfrm>
          <a:off x="742907" y="456126"/>
          <a:ext cx="4764542" cy="6077223"/>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A4A820-B06F-4246-B62E-21F1EC27A96B}">
      <dsp:nvSpPr>
        <dsp:cNvPr id="0" name=""/>
        <dsp:cNvSpPr/>
      </dsp:nvSpPr>
      <dsp:spPr>
        <a:xfrm>
          <a:off x="933489" y="2643926"/>
          <a:ext cx="3668698" cy="36463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04140" tIns="104140" rIns="104140" bIns="104140" numCol="1" spcCol="1270" anchor="b" anchorCtr="0">
          <a:noAutofit/>
        </a:bodyPr>
        <a:lstStyle/>
        <a:p>
          <a:pPr lvl="0" algn="l" defTabSz="1822450">
            <a:lnSpc>
              <a:spcPct val="90000"/>
            </a:lnSpc>
            <a:spcBef>
              <a:spcPct val="0"/>
            </a:spcBef>
            <a:spcAft>
              <a:spcPct val="35000"/>
            </a:spcAft>
          </a:pPr>
          <a:r>
            <a:rPr lang="fr-CA" sz="4100" kern="1200" dirty="0" err="1" smtClean="0"/>
            <a:t>Voisin.e.s</a:t>
          </a:r>
          <a:r>
            <a:rPr lang="fr-CA" sz="4100" kern="1200" dirty="0" smtClean="0"/>
            <a:t> via l’opération populaire d’aménagement</a:t>
          </a:r>
          <a:endParaRPr lang="fr-CA" sz="4100" kern="1200" dirty="0"/>
        </a:p>
      </dsp:txBody>
      <dsp:txXfrm>
        <a:off x="933489" y="2643926"/>
        <a:ext cx="3668698" cy="3646333"/>
      </dsp:txXfrm>
    </dsp:sp>
    <dsp:sp modelId="{A3BE2FCF-DC46-4911-A715-30232D60F701}">
      <dsp:nvSpPr>
        <dsp:cNvPr id="0" name=""/>
        <dsp:cNvSpPr/>
      </dsp:nvSpPr>
      <dsp:spPr>
        <a:xfrm>
          <a:off x="4687025" y="152264"/>
          <a:ext cx="1640850" cy="164085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C90DE0-DD39-45F4-BECC-230D51215975}">
      <dsp:nvSpPr>
        <dsp:cNvPr id="0" name=""/>
        <dsp:cNvSpPr/>
      </dsp:nvSpPr>
      <dsp:spPr>
        <a:xfrm>
          <a:off x="6327875" y="152264"/>
          <a:ext cx="3797085" cy="1640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620" tIns="67310" rIns="134620" bIns="67310" numCol="1" spcCol="1270" anchor="ctr" anchorCtr="0">
          <a:noAutofit/>
        </a:bodyPr>
        <a:lstStyle/>
        <a:p>
          <a:pPr lvl="0" algn="l" defTabSz="2355850">
            <a:lnSpc>
              <a:spcPct val="90000"/>
            </a:lnSpc>
            <a:spcBef>
              <a:spcPct val="0"/>
            </a:spcBef>
            <a:spcAft>
              <a:spcPct val="35000"/>
            </a:spcAft>
          </a:pPr>
          <a:r>
            <a:rPr lang="fr-CA" sz="5300" kern="1200" dirty="0" smtClean="0"/>
            <a:t>Centre social autogéré</a:t>
          </a:r>
          <a:endParaRPr lang="fr-CA" sz="5300" kern="1200" dirty="0"/>
        </a:p>
      </dsp:txBody>
      <dsp:txXfrm>
        <a:off x="6327875" y="152264"/>
        <a:ext cx="3797085" cy="1640850"/>
      </dsp:txXfrm>
    </dsp:sp>
    <dsp:sp modelId="{A8CC8BCA-11B7-4ADC-A4CD-F1FBFD862D4A}">
      <dsp:nvSpPr>
        <dsp:cNvPr id="0" name=""/>
        <dsp:cNvSpPr/>
      </dsp:nvSpPr>
      <dsp:spPr>
        <a:xfrm>
          <a:off x="4687025" y="2088468"/>
          <a:ext cx="1640850" cy="164085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2657B6-A4F4-422F-9BFE-5C7D5120BE82}">
      <dsp:nvSpPr>
        <dsp:cNvPr id="0" name=""/>
        <dsp:cNvSpPr/>
      </dsp:nvSpPr>
      <dsp:spPr>
        <a:xfrm>
          <a:off x="6327875" y="2088468"/>
          <a:ext cx="3797085" cy="1640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620" tIns="67310" rIns="134620" bIns="67310" numCol="1" spcCol="1270" anchor="ctr" anchorCtr="0">
          <a:noAutofit/>
        </a:bodyPr>
        <a:lstStyle/>
        <a:p>
          <a:pPr lvl="0" algn="l" defTabSz="2355850">
            <a:lnSpc>
              <a:spcPct val="90000"/>
            </a:lnSpc>
            <a:spcBef>
              <a:spcPct val="0"/>
            </a:spcBef>
            <a:spcAft>
              <a:spcPct val="35000"/>
            </a:spcAft>
          </a:pPr>
          <a:r>
            <a:rPr lang="fr-CA" sz="5300" kern="1200" dirty="0" smtClean="0"/>
            <a:t>Collectif 7 à nous</a:t>
          </a:r>
          <a:endParaRPr lang="fr-CA" sz="5300" kern="1200" dirty="0"/>
        </a:p>
      </dsp:txBody>
      <dsp:txXfrm>
        <a:off x="6327875" y="2088468"/>
        <a:ext cx="3797085" cy="1640850"/>
      </dsp:txXfrm>
    </dsp:sp>
    <dsp:sp modelId="{75A6FAF0-FFBC-4437-B248-E3CFF0268730}">
      <dsp:nvSpPr>
        <dsp:cNvPr id="0" name=""/>
        <dsp:cNvSpPr/>
      </dsp:nvSpPr>
      <dsp:spPr>
        <a:xfrm>
          <a:off x="4687025" y="4024671"/>
          <a:ext cx="1640850" cy="164085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3ADF8C-AD67-488F-8CE9-D423C5EA381D}">
      <dsp:nvSpPr>
        <dsp:cNvPr id="0" name=""/>
        <dsp:cNvSpPr/>
      </dsp:nvSpPr>
      <dsp:spPr>
        <a:xfrm>
          <a:off x="6327875" y="4024671"/>
          <a:ext cx="3797085" cy="1640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620" tIns="67310" rIns="134620" bIns="67310" numCol="1" spcCol="1270" anchor="ctr" anchorCtr="0">
          <a:noAutofit/>
        </a:bodyPr>
        <a:lstStyle/>
        <a:p>
          <a:pPr lvl="0" algn="l" defTabSz="2355850">
            <a:lnSpc>
              <a:spcPct val="90000"/>
            </a:lnSpc>
            <a:spcBef>
              <a:spcPct val="0"/>
            </a:spcBef>
            <a:spcAft>
              <a:spcPct val="35000"/>
            </a:spcAft>
          </a:pPr>
          <a:r>
            <a:rPr lang="fr-CA" sz="5300" kern="1200" dirty="0" smtClean="0"/>
            <a:t>Amilitant.es</a:t>
          </a:r>
          <a:endParaRPr lang="fr-CA" sz="5300" kern="1200" dirty="0"/>
        </a:p>
      </dsp:txBody>
      <dsp:txXfrm>
        <a:off x="6327875" y="4024671"/>
        <a:ext cx="3797085" cy="16408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C9347-120B-43D8-8084-073E9720BC7A}">
      <dsp:nvSpPr>
        <dsp:cNvPr id="0" name=""/>
        <dsp:cNvSpPr/>
      </dsp:nvSpPr>
      <dsp:spPr>
        <a:xfrm>
          <a:off x="2175766" y="823048"/>
          <a:ext cx="5497005" cy="5497005"/>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BFB27D-2FDB-42C1-9BA0-E495AB5C0CF8}">
      <dsp:nvSpPr>
        <dsp:cNvPr id="0" name=""/>
        <dsp:cNvSpPr/>
      </dsp:nvSpPr>
      <dsp:spPr>
        <a:xfrm>
          <a:off x="2175766" y="823048"/>
          <a:ext cx="5497005" cy="5497005"/>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6532C8-D528-4839-9567-70695AFFF51C}">
      <dsp:nvSpPr>
        <dsp:cNvPr id="0" name=""/>
        <dsp:cNvSpPr/>
      </dsp:nvSpPr>
      <dsp:spPr>
        <a:xfrm>
          <a:off x="2175766" y="823048"/>
          <a:ext cx="5497005" cy="5497005"/>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E865EF-3563-4DB0-9143-8FBF82126C59}">
      <dsp:nvSpPr>
        <dsp:cNvPr id="0" name=""/>
        <dsp:cNvSpPr/>
      </dsp:nvSpPr>
      <dsp:spPr>
        <a:xfrm>
          <a:off x="2175766" y="823048"/>
          <a:ext cx="5497005" cy="5497005"/>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FD8BC1-8A95-487C-A913-C56DA1402836}">
      <dsp:nvSpPr>
        <dsp:cNvPr id="0" name=""/>
        <dsp:cNvSpPr/>
      </dsp:nvSpPr>
      <dsp:spPr>
        <a:xfrm>
          <a:off x="2175766" y="823048"/>
          <a:ext cx="5497005" cy="5497005"/>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0FB07C-8246-4D88-AB69-E9067468B8EA}">
      <dsp:nvSpPr>
        <dsp:cNvPr id="0" name=""/>
        <dsp:cNvSpPr/>
      </dsp:nvSpPr>
      <dsp:spPr>
        <a:xfrm>
          <a:off x="3659539" y="2306822"/>
          <a:ext cx="2529458" cy="25294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fr-CA" sz="2700" kern="1200" dirty="0" smtClean="0"/>
            <a:t>Délibération éthique</a:t>
          </a:r>
          <a:endParaRPr lang="fr-CA" sz="2700" kern="1200" dirty="0"/>
        </a:p>
      </dsp:txBody>
      <dsp:txXfrm>
        <a:off x="4029970" y="2677253"/>
        <a:ext cx="1788596" cy="1788596"/>
      </dsp:txXfrm>
    </dsp:sp>
    <dsp:sp modelId="{4F6645A1-A8D8-4C70-8C5D-667654849A3D}">
      <dsp:nvSpPr>
        <dsp:cNvPr id="0" name=""/>
        <dsp:cNvSpPr/>
      </dsp:nvSpPr>
      <dsp:spPr>
        <a:xfrm>
          <a:off x="4038958" y="1480"/>
          <a:ext cx="1770620" cy="17706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CA" sz="1600" kern="1200" dirty="0" smtClean="0"/>
            <a:t>utilisation</a:t>
          </a:r>
          <a:endParaRPr lang="fr-CA" sz="1600" kern="1200" dirty="0"/>
        </a:p>
      </dsp:txBody>
      <dsp:txXfrm>
        <a:off x="4298259" y="260781"/>
        <a:ext cx="1252018" cy="1252018"/>
      </dsp:txXfrm>
    </dsp:sp>
    <dsp:sp modelId="{FF8F2B2F-F78E-4506-A3F0-23417D861101}">
      <dsp:nvSpPr>
        <dsp:cNvPr id="0" name=""/>
        <dsp:cNvSpPr/>
      </dsp:nvSpPr>
      <dsp:spPr>
        <a:xfrm>
          <a:off x="6592317" y="1856604"/>
          <a:ext cx="1770620" cy="17706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CA" sz="1600" kern="1200" dirty="0" smtClean="0"/>
            <a:t>avantage</a:t>
          </a:r>
          <a:endParaRPr lang="fr-CA" sz="1600" kern="1200" dirty="0"/>
        </a:p>
      </dsp:txBody>
      <dsp:txXfrm>
        <a:off x="6851618" y="2115905"/>
        <a:ext cx="1252018" cy="1252018"/>
      </dsp:txXfrm>
    </dsp:sp>
    <dsp:sp modelId="{3E99131B-0BEC-48D0-9077-A3186DEBD3F7}">
      <dsp:nvSpPr>
        <dsp:cNvPr id="0" name=""/>
        <dsp:cNvSpPr/>
      </dsp:nvSpPr>
      <dsp:spPr>
        <a:xfrm>
          <a:off x="5617020" y="4858257"/>
          <a:ext cx="1770620" cy="17706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CA" sz="1600" kern="1200" dirty="0" smtClean="0"/>
            <a:t>soin</a:t>
          </a:r>
          <a:endParaRPr lang="fr-CA" sz="1600" kern="1200" dirty="0"/>
        </a:p>
      </dsp:txBody>
      <dsp:txXfrm>
        <a:off x="5876321" y="5117558"/>
        <a:ext cx="1252018" cy="1252018"/>
      </dsp:txXfrm>
    </dsp:sp>
    <dsp:sp modelId="{AD58440A-D1B4-49E6-93FE-E77770D956C2}">
      <dsp:nvSpPr>
        <dsp:cNvPr id="0" name=""/>
        <dsp:cNvSpPr/>
      </dsp:nvSpPr>
      <dsp:spPr>
        <a:xfrm>
          <a:off x="2460896" y="4858257"/>
          <a:ext cx="1770620" cy="17706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CA" sz="1600" kern="1200" dirty="0" smtClean="0"/>
            <a:t>responsabilité</a:t>
          </a:r>
          <a:endParaRPr lang="fr-CA" sz="1600" kern="1200" dirty="0"/>
        </a:p>
      </dsp:txBody>
      <dsp:txXfrm>
        <a:off x="2720197" y="5117558"/>
        <a:ext cx="1252018" cy="1252018"/>
      </dsp:txXfrm>
    </dsp:sp>
    <dsp:sp modelId="{CC8E5A15-4478-45C2-97C4-3EC3FBF9A57E}">
      <dsp:nvSpPr>
        <dsp:cNvPr id="0" name=""/>
        <dsp:cNvSpPr/>
      </dsp:nvSpPr>
      <dsp:spPr>
        <a:xfrm>
          <a:off x="1485599" y="1856604"/>
          <a:ext cx="1770620" cy="17706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CA" sz="1600" kern="1200" dirty="0" smtClean="0"/>
            <a:t>accès</a:t>
          </a:r>
          <a:endParaRPr lang="fr-CA" sz="1600" kern="1200" dirty="0"/>
        </a:p>
      </dsp:txBody>
      <dsp:txXfrm>
        <a:off x="1744900" y="2115905"/>
        <a:ext cx="1252018" cy="12520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4AD23-6A3C-4FB5-BC4C-4FD64844A991}">
      <dsp:nvSpPr>
        <dsp:cNvPr id="0" name=""/>
        <dsp:cNvSpPr/>
      </dsp:nvSpPr>
      <dsp:spPr>
        <a:xfrm>
          <a:off x="1370569" y="381081"/>
          <a:ext cx="4283716" cy="5463924"/>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14015-68B1-4062-8198-FB0894C2EB20}">
      <dsp:nvSpPr>
        <dsp:cNvPr id="0" name=""/>
        <dsp:cNvSpPr/>
      </dsp:nvSpPr>
      <dsp:spPr>
        <a:xfrm>
          <a:off x="1498395" y="2377107"/>
          <a:ext cx="3298461" cy="32783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11760" tIns="111760" rIns="111760" bIns="111760" numCol="1" spcCol="1270" anchor="b" anchorCtr="0">
          <a:noAutofit/>
        </a:bodyPr>
        <a:lstStyle/>
        <a:p>
          <a:pPr lvl="0" algn="l" defTabSz="1955800">
            <a:lnSpc>
              <a:spcPct val="90000"/>
            </a:lnSpc>
            <a:spcBef>
              <a:spcPct val="0"/>
            </a:spcBef>
            <a:spcAft>
              <a:spcPct val="35000"/>
            </a:spcAft>
          </a:pPr>
          <a:r>
            <a:rPr lang="fr-CA" sz="4400" kern="1200" dirty="0" smtClean="0">
              <a:effectLst>
                <a:outerShdw blurRad="38100" dist="38100" dir="2700000" algn="tl">
                  <a:srgbClr val="000000">
                    <a:alpha val="43137"/>
                  </a:srgbClr>
                </a:outerShdw>
              </a:effectLst>
            </a:rPr>
            <a:t>Drop de bannière</a:t>
          </a:r>
          <a:endParaRPr lang="fr-CA" sz="4400" kern="1200" dirty="0">
            <a:effectLst>
              <a:outerShdw blurRad="38100" dist="38100" dir="2700000" algn="tl">
                <a:srgbClr val="000000">
                  <a:alpha val="43137"/>
                </a:srgbClr>
              </a:outerShdw>
            </a:effectLst>
          </a:endParaRPr>
        </a:p>
      </dsp:txBody>
      <dsp:txXfrm>
        <a:off x="1498395" y="2377107"/>
        <a:ext cx="3298461" cy="3278354"/>
      </dsp:txXfrm>
    </dsp:sp>
    <dsp:sp modelId="{F3493FB2-4D76-4644-BF51-7ED647B32848}">
      <dsp:nvSpPr>
        <dsp:cNvPr id="0" name=""/>
        <dsp:cNvSpPr/>
      </dsp:nvSpPr>
      <dsp:spPr>
        <a:xfrm>
          <a:off x="4873134" y="136898"/>
          <a:ext cx="1475259" cy="147525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59FCDC-1883-4CCD-94EC-5B41D3EF7E48}">
      <dsp:nvSpPr>
        <dsp:cNvPr id="0" name=""/>
        <dsp:cNvSpPr/>
      </dsp:nvSpPr>
      <dsp:spPr>
        <a:xfrm>
          <a:off x="6348393" y="136898"/>
          <a:ext cx="1340309" cy="1475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lvl="0" algn="l" defTabSz="1244600">
            <a:lnSpc>
              <a:spcPct val="90000"/>
            </a:lnSpc>
            <a:spcBef>
              <a:spcPct val="0"/>
            </a:spcBef>
            <a:spcAft>
              <a:spcPct val="35000"/>
            </a:spcAft>
          </a:pPr>
          <a:r>
            <a:rPr lang="fr-CA" sz="2800" kern="1200" dirty="0" smtClean="0"/>
            <a:t>Tire sur neige</a:t>
          </a:r>
          <a:endParaRPr lang="fr-CA" sz="2800" kern="1200" dirty="0"/>
        </a:p>
      </dsp:txBody>
      <dsp:txXfrm>
        <a:off x="6348393" y="136898"/>
        <a:ext cx="1340309" cy="1475259"/>
      </dsp:txXfrm>
    </dsp:sp>
    <dsp:sp modelId="{09A2463B-6FAC-4878-93EB-B90C21ADC92E}">
      <dsp:nvSpPr>
        <dsp:cNvPr id="0" name=""/>
        <dsp:cNvSpPr/>
      </dsp:nvSpPr>
      <dsp:spPr>
        <a:xfrm>
          <a:off x="4873134" y="1877704"/>
          <a:ext cx="1475259" cy="147525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4926C9-E322-410A-A6A4-8075BE72A8DD}">
      <dsp:nvSpPr>
        <dsp:cNvPr id="0" name=""/>
        <dsp:cNvSpPr/>
      </dsp:nvSpPr>
      <dsp:spPr>
        <a:xfrm>
          <a:off x="6348393" y="1877704"/>
          <a:ext cx="1340309" cy="1475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lvl="0" algn="l" defTabSz="1244600">
            <a:lnSpc>
              <a:spcPct val="90000"/>
            </a:lnSpc>
            <a:spcBef>
              <a:spcPct val="0"/>
            </a:spcBef>
            <a:spcAft>
              <a:spcPct val="35000"/>
            </a:spcAft>
          </a:pPr>
          <a:r>
            <a:rPr lang="fr-CA" sz="2800" kern="1200" dirty="0" smtClean="0"/>
            <a:t>BBQ</a:t>
          </a:r>
          <a:endParaRPr lang="fr-CA" sz="2800" kern="1200" dirty="0"/>
        </a:p>
      </dsp:txBody>
      <dsp:txXfrm>
        <a:off x="6348393" y="1877704"/>
        <a:ext cx="1340309" cy="1475259"/>
      </dsp:txXfrm>
    </dsp:sp>
    <dsp:sp modelId="{2924A2AB-70DA-4429-82E7-CFD6DE2E3966}">
      <dsp:nvSpPr>
        <dsp:cNvPr id="0" name=""/>
        <dsp:cNvSpPr/>
      </dsp:nvSpPr>
      <dsp:spPr>
        <a:xfrm>
          <a:off x="4873134" y="3618511"/>
          <a:ext cx="1475259" cy="147525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B96790-16D0-4D3D-8421-8C08A1367ACD}">
      <dsp:nvSpPr>
        <dsp:cNvPr id="0" name=""/>
        <dsp:cNvSpPr/>
      </dsp:nvSpPr>
      <dsp:spPr>
        <a:xfrm>
          <a:off x="6348393" y="3618511"/>
          <a:ext cx="1340309" cy="1475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lvl="0" algn="l" defTabSz="1244600">
            <a:lnSpc>
              <a:spcPct val="90000"/>
            </a:lnSpc>
            <a:spcBef>
              <a:spcPct val="0"/>
            </a:spcBef>
            <a:spcAft>
              <a:spcPct val="35000"/>
            </a:spcAft>
          </a:pPr>
          <a:r>
            <a:rPr lang="fr-CA" sz="2800" kern="1200" dirty="0" smtClean="0"/>
            <a:t>Marché public</a:t>
          </a:r>
          <a:endParaRPr lang="fr-CA" sz="2800" kern="1200" dirty="0"/>
        </a:p>
      </dsp:txBody>
      <dsp:txXfrm>
        <a:off x="6348393" y="3618511"/>
        <a:ext cx="1340309" cy="14752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fr-C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F89A174-2BAD-42B8-92CA-E60595879172}" type="datetimeFigureOut">
              <a:rPr lang="fr-CA" smtClean="0"/>
              <a:t>2019-05-30</a:t>
            </a:fld>
            <a:endParaRPr lang="fr-C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fr-C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fr-C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09907DB-7272-4289-B9DF-726FEB4D1251}" type="slidenum">
              <a:rPr lang="fr-CA" smtClean="0"/>
              <a:t>‹#›</a:t>
            </a:fld>
            <a:endParaRPr lang="fr-CA"/>
          </a:p>
        </p:txBody>
      </p:sp>
    </p:spTree>
    <p:extLst>
      <p:ext uri="{BB962C8B-B14F-4D97-AF65-F5344CB8AC3E}">
        <p14:creationId xmlns:p14="http://schemas.microsoft.com/office/powerpoint/2010/main" val="2386453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RECONNAISSANCE TERRITORIALE</a:t>
            </a:r>
            <a:endParaRPr lang="en-CA" sz="1200" kern="1200" dirty="0" smtClean="0">
              <a:solidFill>
                <a:schemeClr val="tx1"/>
              </a:solidFill>
              <a:effectLst/>
              <a:latin typeface="+mn-lt"/>
              <a:ea typeface="+mn-ea"/>
              <a:cs typeface="+mn-cs"/>
            </a:endParaRPr>
          </a:p>
          <a:p>
            <a:r>
              <a:rPr lang="fr-FR" dirty="0" smtClean="0"/>
              <a:t>J’aimerais commencer par reconnaître que l'UQO</a:t>
            </a:r>
            <a:r>
              <a:rPr lang="fr-FR" baseline="0" dirty="0" smtClean="0"/>
              <a:t> </a:t>
            </a:r>
            <a:r>
              <a:rPr lang="fr-FR" dirty="0" smtClean="0"/>
              <a:t>est située en territoire algonquin, lequel n’a jamais été cédé. Je reconnais la communauté </a:t>
            </a:r>
            <a:r>
              <a:rPr lang="en-CA" b="0" dirty="0" err="1" smtClean="0">
                <a:effectLst/>
              </a:rPr>
              <a:t>Kitigan</a:t>
            </a:r>
            <a:r>
              <a:rPr lang="en-CA" b="0" dirty="0" smtClean="0">
                <a:effectLst/>
              </a:rPr>
              <a:t> </a:t>
            </a:r>
            <a:r>
              <a:rPr lang="en-CA" b="0" dirty="0" err="1" smtClean="0">
                <a:effectLst/>
              </a:rPr>
              <a:t>Zibi</a:t>
            </a:r>
            <a:r>
              <a:rPr lang="en-CA" b="0" dirty="0" smtClean="0">
                <a:effectLst/>
              </a:rPr>
              <a:t> </a:t>
            </a:r>
            <a:r>
              <a:rPr lang="en-CA" b="0" dirty="0" err="1" smtClean="0">
                <a:effectLst/>
              </a:rPr>
              <a:t>Anishi-nabeg</a:t>
            </a:r>
            <a:r>
              <a:rPr lang="en-CA" b="0" dirty="0" smtClean="0">
                <a:effectLst/>
              </a:rPr>
              <a:t> </a:t>
            </a:r>
            <a:r>
              <a:rPr lang="fr-FR" dirty="0" smtClean="0"/>
              <a:t>comme gardienne des terres et des eaux sur lesquelles nous nous réunissons aujourd'hui. </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9907DB-7272-4289-B9DF-726FEB4D1251}" type="slidenum">
              <a:rPr lang="fr-CA" smtClean="0"/>
              <a:t>1</a:t>
            </a:fld>
            <a:endParaRPr lang="fr-CA"/>
          </a:p>
        </p:txBody>
      </p:sp>
    </p:spTree>
    <p:extLst>
      <p:ext uri="{BB962C8B-B14F-4D97-AF65-F5344CB8AC3E}">
        <p14:creationId xmlns:p14="http://schemas.microsoft.com/office/powerpoint/2010/main" val="1102500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fr-CA" sz="1200" kern="1200" dirty="0" smtClean="0">
                <a:solidFill>
                  <a:schemeClr val="tx1"/>
                </a:solidFill>
                <a:effectLst/>
                <a:latin typeface="+mn-lt"/>
                <a:ea typeface="+mn-ea"/>
                <a:cs typeface="+mn-cs"/>
              </a:rPr>
              <a:t>Le 3</a:t>
            </a:r>
            <a:r>
              <a:rPr lang="fr-CA" sz="1200" kern="1200" baseline="30000" dirty="0" smtClean="0">
                <a:solidFill>
                  <a:schemeClr val="tx1"/>
                </a:solidFill>
                <a:effectLst/>
                <a:latin typeface="+mn-lt"/>
                <a:ea typeface="+mn-ea"/>
                <a:cs typeface="+mn-cs"/>
              </a:rPr>
              <a:t>e</a:t>
            </a:r>
            <a:r>
              <a:rPr lang="fr-CA" sz="1200" kern="1200" dirty="0" smtClean="0">
                <a:solidFill>
                  <a:schemeClr val="tx1"/>
                </a:solidFill>
                <a:effectLst/>
                <a:latin typeface="+mn-lt"/>
                <a:ea typeface="+mn-ea"/>
                <a:cs typeface="+mn-cs"/>
              </a:rPr>
              <a:t> c’est le Bâtiment 7 </a:t>
            </a:r>
          </a:p>
          <a:p>
            <a:pPr marL="181240" indent="-181240">
              <a:buFont typeface="Arial" panose="020B0604020202020204" pitchFamily="34" charset="0"/>
              <a:buChar char="•"/>
            </a:pPr>
            <a:r>
              <a:rPr lang="fr-CA" sz="1200" kern="1200" dirty="0" smtClean="0">
                <a:solidFill>
                  <a:schemeClr val="tx1"/>
                </a:solidFill>
                <a:effectLst/>
                <a:latin typeface="+mn-lt"/>
                <a:ea typeface="+mn-ea"/>
                <a:cs typeface="+mn-cs"/>
              </a:rPr>
              <a:t>Nous avons mené une lutte qui a duré plus de 10 ans et nous avons réussi à exproprier un bâtiment de 90,000 pieds carrés et 1 millions de dollars d’un propriétaire capitaliste. </a:t>
            </a:r>
          </a:p>
          <a:p>
            <a:pPr marL="181240" indent="-181240">
              <a:buFont typeface="Arial" panose="020B0604020202020204" pitchFamily="34" charset="0"/>
              <a:buChar char="•"/>
            </a:pPr>
            <a:r>
              <a:rPr lang="fr-CA" sz="1200" kern="1200" dirty="0" smtClean="0">
                <a:solidFill>
                  <a:schemeClr val="tx1"/>
                </a:solidFill>
                <a:effectLst/>
                <a:latin typeface="+mn-lt"/>
                <a:ea typeface="+mn-ea"/>
                <a:cs typeface="+mn-cs"/>
              </a:rPr>
              <a:t>Il appartient maintenant au Collectif 7 à nous,</a:t>
            </a:r>
            <a:r>
              <a:rPr lang="fr-CA" sz="1200" kern="1200" baseline="0" dirty="0" smtClean="0">
                <a:solidFill>
                  <a:schemeClr val="tx1"/>
                </a:solidFill>
                <a:effectLst/>
                <a:latin typeface="+mn-lt"/>
                <a:ea typeface="+mn-ea"/>
                <a:cs typeface="+mn-cs"/>
              </a:rPr>
              <a:t> un OSBL.</a:t>
            </a:r>
            <a:endParaRPr lang="fr-CA" sz="1200" kern="1200" dirty="0" smtClean="0">
              <a:solidFill>
                <a:schemeClr val="tx1"/>
              </a:solidFill>
              <a:effectLst/>
              <a:latin typeface="+mn-lt"/>
              <a:ea typeface="+mn-ea"/>
              <a:cs typeface="+mn-cs"/>
            </a:endParaRPr>
          </a:p>
          <a:p>
            <a:pPr marL="181240" indent="-181240">
              <a:buFont typeface="Arial" panose="020B0604020202020204" pitchFamily="34" charset="0"/>
              <a:buChar char="•"/>
            </a:pPr>
            <a:r>
              <a:rPr lang="fr-CA" sz="1200" kern="1200" dirty="0" smtClean="0">
                <a:solidFill>
                  <a:schemeClr val="tx1"/>
                </a:solidFill>
                <a:effectLst/>
                <a:latin typeface="+mn-lt"/>
                <a:ea typeface="+mn-ea"/>
                <a:cs typeface="+mn-cs"/>
              </a:rPr>
              <a:t>Nous avons ouvert la première phase en mai 2018 – on y fait vivre toute une panoplie d’initiatives, de projets, de services et d’entreprises alternatives</a:t>
            </a:r>
            <a:endParaRPr lang="fr-CA" baseline="0" dirty="0" smtClean="0"/>
          </a:p>
        </p:txBody>
      </p:sp>
      <p:sp>
        <p:nvSpPr>
          <p:cNvPr id="4" name="Slide Number Placeholder 3"/>
          <p:cNvSpPr>
            <a:spLocks noGrp="1"/>
          </p:cNvSpPr>
          <p:nvPr>
            <p:ph type="sldNum" sz="quarter" idx="10"/>
          </p:nvPr>
        </p:nvSpPr>
        <p:spPr/>
        <p:txBody>
          <a:bodyPr/>
          <a:lstStyle/>
          <a:p>
            <a:fld id="{109907DB-7272-4289-B9DF-726FEB4D1251}" type="slidenum">
              <a:rPr lang="fr-CA" smtClean="0"/>
              <a:t>10</a:t>
            </a:fld>
            <a:endParaRPr lang="fr-CA"/>
          </a:p>
        </p:txBody>
      </p:sp>
    </p:spTree>
    <p:extLst>
      <p:ext uri="{BB962C8B-B14F-4D97-AF65-F5344CB8AC3E}">
        <p14:creationId xmlns:p14="http://schemas.microsoft.com/office/powerpoint/2010/main" val="261470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CA" sz="1200" kern="1200" dirty="0" smtClean="0">
                <a:solidFill>
                  <a:schemeClr val="tx1"/>
                </a:solidFill>
                <a:effectLst/>
                <a:latin typeface="+mn-lt"/>
                <a:ea typeface="+mn-ea"/>
                <a:cs typeface="+mn-cs"/>
              </a:rPr>
              <a:t>Pour chacun de ces communs, il y a une communauté-de-commun qui s’en occupe. </a:t>
            </a:r>
            <a:endParaRPr lang="fr-CA" sz="1300" dirty="0"/>
          </a:p>
        </p:txBody>
      </p:sp>
      <p:sp>
        <p:nvSpPr>
          <p:cNvPr id="4" name="Slide Number Placeholder 3"/>
          <p:cNvSpPr>
            <a:spLocks noGrp="1"/>
          </p:cNvSpPr>
          <p:nvPr>
            <p:ph type="sldNum" sz="quarter" idx="10"/>
          </p:nvPr>
        </p:nvSpPr>
        <p:spPr/>
        <p:txBody>
          <a:bodyPr/>
          <a:lstStyle/>
          <a:p>
            <a:fld id="{109907DB-7272-4289-B9DF-726FEB4D1251}" type="slidenum">
              <a:rPr lang="fr-CA" smtClean="0"/>
              <a:t>11</a:t>
            </a:fld>
            <a:endParaRPr lang="fr-CA"/>
          </a:p>
        </p:txBody>
      </p:sp>
    </p:spTree>
    <p:extLst>
      <p:ext uri="{BB962C8B-B14F-4D97-AF65-F5344CB8AC3E}">
        <p14:creationId xmlns:p14="http://schemas.microsoft.com/office/powerpoint/2010/main" val="259218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La</a:t>
            </a:r>
            <a:r>
              <a:rPr lang="fr-CA" sz="1200" kern="1200" baseline="0" dirty="0" smtClean="0">
                <a:solidFill>
                  <a:schemeClr val="tx1"/>
                </a:solidFill>
                <a:effectLst/>
                <a:latin typeface="+mn-lt"/>
                <a:ea typeface="+mn-ea"/>
                <a:cs typeface="+mn-cs"/>
              </a:rPr>
              <a:t> communauté autour du jardin a évolué au fil des ans…</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Au début c’était la Pointe libertaire et ses allié.es</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Ensuite des voisines et voisins ont commencé à s’en occuper.</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Il y a aussi des cols bleus, des fonctionnaires, des groupes communautaires du quartier… pour ne pas mentionner les plantes elles-mêmes, les insectes, la pluie et le soleil…</a:t>
            </a:r>
            <a:endParaRPr lang="en-C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9907DB-7272-4289-B9DF-726FEB4D1251}" type="slidenum">
              <a:rPr lang="fr-CA" smtClean="0"/>
              <a:t>12</a:t>
            </a:fld>
            <a:endParaRPr lang="fr-CA"/>
          </a:p>
        </p:txBody>
      </p:sp>
    </p:spTree>
    <p:extLst>
      <p:ext uri="{BB962C8B-B14F-4D97-AF65-F5344CB8AC3E}">
        <p14:creationId xmlns:p14="http://schemas.microsoft.com/office/powerpoint/2010/main" val="3521106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La </a:t>
            </a:r>
            <a:r>
              <a:rPr lang="fr-CA" sz="1200" kern="1200" dirty="0" smtClean="0">
                <a:solidFill>
                  <a:schemeClr val="tx1"/>
                </a:solidFill>
                <a:effectLst/>
                <a:latin typeface="+mn-lt"/>
                <a:ea typeface="+mn-ea"/>
                <a:cs typeface="+mn-cs"/>
              </a:rPr>
              <a:t>communauté autour</a:t>
            </a:r>
            <a:r>
              <a:rPr lang="fr-CA" sz="1200" kern="1200" baseline="0" dirty="0" smtClean="0">
                <a:solidFill>
                  <a:schemeClr val="tx1"/>
                </a:solidFill>
                <a:effectLst/>
                <a:latin typeface="+mn-lt"/>
                <a:ea typeface="+mn-ea"/>
                <a:cs typeface="+mn-cs"/>
              </a:rPr>
              <a:t> de la murale </a:t>
            </a:r>
            <a:r>
              <a:rPr lang="fr-CA" sz="1200" kern="1200" baseline="0" dirty="0" smtClean="0">
                <a:solidFill>
                  <a:schemeClr val="tx1"/>
                </a:solidFill>
                <a:effectLst/>
                <a:latin typeface="+mn-lt"/>
                <a:ea typeface="+mn-ea"/>
                <a:cs typeface="+mn-cs"/>
              </a:rPr>
              <a:t>a elle aussi év</a:t>
            </a:r>
            <a:r>
              <a:rPr lang="fr-CA" sz="1200" kern="1200" dirty="0" smtClean="0">
                <a:solidFill>
                  <a:schemeClr val="tx1"/>
                </a:solidFill>
                <a:effectLst/>
                <a:latin typeface="+mn-lt"/>
                <a:ea typeface="+mn-ea"/>
                <a:cs typeface="+mn-cs"/>
              </a:rPr>
              <a:t>oluée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elle aussi avec le temps </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Les premières tentatives étaient organisées par la Pointe libertaire.</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Il y a aussi des résident.es qui font quelques dessins</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Mais la communauté s’est formalisée et est devenue plus visible avec la mise sur pied du Collectif au pied du mur qui a vraiment pris en charge la réalisation de cette murale – composé de 10 artistes du quartier, 26 à 72 ans, toutes et tous première expérience de fresque</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120 bénévoles, artistes locaux, voisins et enfants ont participé. </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L’arrondissement fait aussi partie de cette communauté, de cet agencement, car elle a fourni les échafauds et des subventions</a:t>
            </a:r>
            <a:endParaRPr lang="en-CA" sz="11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smtClean="0">
                <a:solidFill>
                  <a:schemeClr val="tx1"/>
                </a:solidFill>
                <a:effectLst/>
                <a:latin typeface="+mn-lt"/>
                <a:ea typeface="+mn-ea"/>
                <a:cs typeface="+mn-cs"/>
              </a:rPr>
              <a:t>La quincaillerie locale quant à elle a fait un rabais sur la peinture</a:t>
            </a:r>
            <a:endParaRPr lang="fr-CA" sz="1200" dirty="0"/>
          </a:p>
        </p:txBody>
      </p:sp>
      <p:sp>
        <p:nvSpPr>
          <p:cNvPr id="4" name="Slide Number Placeholder 3"/>
          <p:cNvSpPr>
            <a:spLocks noGrp="1"/>
          </p:cNvSpPr>
          <p:nvPr>
            <p:ph type="sldNum" sz="quarter" idx="10"/>
          </p:nvPr>
        </p:nvSpPr>
        <p:spPr/>
        <p:txBody>
          <a:bodyPr/>
          <a:lstStyle/>
          <a:p>
            <a:fld id="{109907DB-7272-4289-B9DF-726FEB4D1251}" type="slidenum">
              <a:rPr lang="fr-CA" smtClean="0"/>
              <a:t>13</a:t>
            </a:fld>
            <a:endParaRPr lang="fr-CA"/>
          </a:p>
        </p:txBody>
      </p:sp>
    </p:spTree>
    <p:extLst>
      <p:ext uri="{BB962C8B-B14F-4D97-AF65-F5344CB8AC3E}">
        <p14:creationId xmlns:p14="http://schemas.microsoft.com/office/powerpoint/2010/main" val="4097763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La communauté-de-commun autour du Bâtiment 7 est encore plus diversifiée et plus vaste. Je me concentre ici uniquement sur la période avant qu’on obtienne les clés – donc pendant les premières années du processus: </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Le CSA est un des acteurs clés dans la communauté-de-commun</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Avec Le Collectif 7 à nous, lui-même composé de plusieurs différents </a:t>
            </a:r>
            <a:r>
              <a:rPr lang="fr-CA" sz="1200" kern="1200" dirty="0" smtClean="0">
                <a:solidFill>
                  <a:schemeClr val="tx1"/>
                </a:solidFill>
                <a:effectLst/>
                <a:latin typeface="+mn-lt"/>
                <a:ea typeface="+mn-ea"/>
                <a:cs typeface="+mn-cs"/>
              </a:rPr>
              <a:t>acteurs </a:t>
            </a:r>
            <a:r>
              <a:rPr lang="fr-CA" sz="1200" kern="1200" dirty="0" smtClean="0">
                <a:solidFill>
                  <a:schemeClr val="tx1"/>
                </a:solidFill>
                <a:effectLst/>
                <a:latin typeface="+mn-lt"/>
                <a:ea typeface="+mn-ea"/>
                <a:cs typeface="+mn-cs"/>
              </a:rPr>
              <a:t>dont la table de concertation du quartier Action-Gardien, Quartier Éphémère, le CSA, la Société d’histoire, le Club populaire des consommateurs et un architecte…</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Les travailleurs et travailleuses rémunérés</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Les voisins et voisines organisées en Opérations populaires d’aménagement</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Les amilitant.es</a:t>
            </a:r>
            <a:endParaRPr lang="en-CA"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Le Maire, les fonctionnaires de l’arrondissement</a:t>
            </a:r>
            <a:endParaRPr lang="en-CA"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9907DB-7272-4289-B9DF-726FEB4D1251}" type="slidenum">
              <a:rPr lang="fr-CA" smtClean="0"/>
              <a:t>14</a:t>
            </a:fld>
            <a:endParaRPr lang="fr-CA"/>
          </a:p>
        </p:txBody>
      </p:sp>
    </p:spTree>
    <p:extLst>
      <p:ext uri="{BB962C8B-B14F-4D97-AF65-F5344CB8AC3E}">
        <p14:creationId xmlns:p14="http://schemas.microsoft.com/office/powerpoint/2010/main" val="291833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Revenons maintenant pour un instant à cette idée de commun comme processus. Suivant le travail de J.K. Gibson-Graham, toutes les types de propriété peuvent être transformées en commun – et ce, peu importe leur statut légal:</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On peut transformer en commun des propriétés qui sont closes</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On peut gérer les ressources en libre accès</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On peut créer de nouveaux communs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3 exemples dont on parle aujourd’hui sont engagés dans ce processus d’élargissement des communs à partir de différents types de propriétés.</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3DE36B-5D73-42A2-BC23-AA5D0CC0385C}" type="slidenum">
              <a:rPr lang="fr-CA" smtClean="0"/>
              <a:t>15</a:t>
            </a:fld>
            <a:endParaRPr lang="fr-CA"/>
          </a:p>
        </p:txBody>
      </p:sp>
    </p:spTree>
    <p:extLst>
      <p:ext uri="{BB962C8B-B14F-4D97-AF65-F5344CB8AC3E}">
        <p14:creationId xmlns:p14="http://schemas.microsoft.com/office/powerpoint/2010/main" val="3822448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Les différentes communautés-de-communs sont engagés dans un processus politique continue… qui est traversé de rapports conflictuels, de débats, de points de tensions – autour de l’accès, l’utilisation, l’avantage, le soin et la responsabilité de ces propriétés, de ces communs.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smtClean="0">
                <a:solidFill>
                  <a:schemeClr val="tx1"/>
                </a:solidFill>
                <a:effectLst/>
                <a:latin typeface="+mn-lt"/>
                <a:ea typeface="+mn-ea"/>
                <a:cs typeface="+mn-cs"/>
              </a:rPr>
              <a:t>Je n’ai pas le temps d’y aller dans le détail de l’analyse ici, mais je vous donne un aperçu de ces rapports en lien avec chacun des exemples</a:t>
            </a:r>
            <a:endParaRPr lang="fr-CA" sz="1300" dirty="0"/>
          </a:p>
        </p:txBody>
      </p:sp>
      <p:sp>
        <p:nvSpPr>
          <p:cNvPr id="4" name="Slide Number Placeholder 3"/>
          <p:cNvSpPr>
            <a:spLocks noGrp="1"/>
          </p:cNvSpPr>
          <p:nvPr>
            <p:ph type="sldNum" sz="quarter" idx="10"/>
          </p:nvPr>
        </p:nvSpPr>
        <p:spPr/>
        <p:txBody>
          <a:bodyPr/>
          <a:lstStyle/>
          <a:p>
            <a:fld id="{109907DB-7272-4289-B9DF-726FEB4D1251}" type="slidenum">
              <a:rPr lang="fr-CA" smtClean="0"/>
              <a:t>16</a:t>
            </a:fld>
            <a:endParaRPr lang="fr-CA"/>
          </a:p>
        </p:txBody>
      </p:sp>
    </p:spTree>
    <p:extLst>
      <p:ext uri="{BB962C8B-B14F-4D97-AF65-F5344CB8AC3E}">
        <p14:creationId xmlns:p14="http://schemas.microsoft.com/office/powerpoint/2010/main" val="4166989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Dès le début, la communauté-de-commun prend en charge le soin de ce jardin afin d’élargir l’accès à ce terrain – en éliminant l’herbe à poux et en plantant des vivaces</a:t>
            </a:r>
            <a:r>
              <a:rPr lang="fr-CA" sz="1200" kern="1200" baseline="0" dirty="0" smtClean="0">
                <a:solidFill>
                  <a:schemeClr val="tx1"/>
                </a:solidFill>
                <a:effectLst/>
                <a:latin typeface="+mn-lt"/>
                <a:ea typeface="+mn-ea"/>
                <a:cs typeface="+mn-cs"/>
              </a:rPr>
              <a:t> – ce faisant,</a:t>
            </a:r>
            <a:r>
              <a:rPr lang="fr-CA" sz="1200" kern="1200" dirty="0" smtClean="0">
                <a:solidFill>
                  <a:schemeClr val="tx1"/>
                </a:solidFill>
                <a:effectLst/>
                <a:latin typeface="+mn-lt"/>
                <a:ea typeface="+mn-ea"/>
                <a:cs typeface="+mn-cs"/>
              </a:rPr>
              <a:t> on a élargi l’accès à un espace vert sain… et ce dans un quartier reconnu comme étant un ilot de chaleur…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Nous avons, en 2008, demander à l’arrondissement d’en prendre la responsabilité, de le zoner vert officiellement pour qu’il ne soit pas détruit dans la foulée de construction de condos. En tant qu’anarchistes nous avons peu de confiance dans les autorités, mais nous avons quand même jugés qu’il était stratégique d’engager, dans l’agencement, un règlement sur le zonage qui nous aide à construire un rapport de force contre de futurs tentatives d’enclosure…</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Les autorités publiques, cependant, n’ont pas voulu se lier officiellement avec notre agencement… On voit clairement apparaître ce débat éthique sur la responsabilité dans l’extrait de l’article de madame </a:t>
            </a:r>
            <a:r>
              <a:rPr lang="fr-CA" sz="1200" kern="1200" dirty="0" err="1" smtClean="0">
                <a:solidFill>
                  <a:schemeClr val="tx1"/>
                </a:solidFill>
                <a:effectLst/>
                <a:latin typeface="+mn-lt"/>
                <a:ea typeface="+mn-ea"/>
                <a:cs typeface="+mn-cs"/>
              </a:rPr>
              <a:t>Elkouri</a:t>
            </a:r>
            <a:r>
              <a:rPr lang="fr-CA" sz="1200" kern="1200" dirty="0" smtClean="0">
                <a:solidFill>
                  <a:schemeClr val="tx1"/>
                </a:solidFill>
                <a:effectLst/>
                <a:latin typeface="+mn-lt"/>
                <a:ea typeface="+mn-ea"/>
                <a:cs typeface="+mn-cs"/>
              </a:rPr>
              <a:t> paru dans la Presse: « </a:t>
            </a:r>
            <a:r>
              <a:rPr lang="fr-CA" sz="1200" i="1" kern="1200" dirty="0" smtClean="0">
                <a:solidFill>
                  <a:schemeClr val="tx1"/>
                </a:solidFill>
                <a:effectLst/>
                <a:latin typeface="+mn-lt"/>
                <a:ea typeface="+mn-ea"/>
                <a:cs typeface="+mn-cs"/>
              </a:rPr>
              <a:t>Bien que l’on dit apprécier en général les gestes de citoyens pour embellir la ville et que l’on consente même parfois à les aider, ce geste-ci fait sourciller. « Il y a beaucoup de provocation dans cette histoire», dit Claudette Lalonde, porte-parole de l’arrondissement. Pas question pour la Ville d’entretenir ce jardin, dit-elle. «On les ignore. On les laisse aller et c’est tout», ajoute-t-elle, en précisant que l’arrondissement n’a pas «à se mêler de controverse politique».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On a continué, d’année en année à organiser des corvées à l’automne et au printemps, donc à prendre soin de notre jardin.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Au fil des ans, certains acteurs sont rentrés dans l’agencement et ont eu un effet déstabilisant. Certaines personnes ont volé des arbustes… d’autres ont cassé la table qu’on avait construite. La communauté-de-commun s’est alors activé pour reconstruire le commun, pour renforcir l’agencement. On a installé une table plus solide et on a planté de nouveaux arbustes. On a ajouté un panneau d’interprétation pour expliquer l’intention du jardin et on l’a encastré dans du ciment. Sur le panneau, on invitait les gens à s’en occuper, pas à le détruire. Malgré le fait que le panneau a été arraché, le vandalisme gratuit a été réduit et le jardin est devenu quasiment auto-suffisant.</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Cependant, à l’automne dernier, nous avons été confrontés à un acteur très influent qui est rentré dans l’agencement comme un éléphant dans un magasin de Crystal. La Commission des services électriques de Montréal à complètement démoli le jardin en y entreposant des équipements et matériaux lourds... La communauté a écrit une lettre au Maire Benoit Dorais et, plusieurs mois plus tard a posté des images sur Facebook. Le Maire à répondu au post sur Facebook… je vous lis un extrait :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CA" sz="1200" i="1" kern="1200" dirty="0" smtClean="0">
                <a:solidFill>
                  <a:schemeClr val="tx1"/>
                </a:solidFill>
                <a:effectLst/>
                <a:latin typeface="+mn-lt"/>
                <a:ea typeface="+mn-ea"/>
                <a:cs typeface="+mn-cs"/>
              </a:rPr>
              <a:t>Bonjour ! Tel qu'écrit officiellement l'an dernier à Marcel </a:t>
            </a:r>
            <a:r>
              <a:rPr lang="fr-CA" sz="1200" i="1" kern="1200" dirty="0" err="1" smtClean="0">
                <a:solidFill>
                  <a:schemeClr val="tx1"/>
                </a:solidFill>
                <a:effectLst/>
                <a:latin typeface="+mn-lt"/>
                <a:ea typeface="+mn-ea"/>
                <a:cs typeface="+mn-cs"/>
              </a:rPr>
              <a:t>Sévigny</a:t>
            </a:r>
            <a:r>
              <a:rPr lang="fr-CA" sz="1200" i="1" kern="1200" dirty="0" smtClean="0">
                <a:solidFill>
                  <a:schemeClr val="tx1"/>
                </a:solidFill>
                <a:effectLst/>
                <a:latin typeface="+mn-lt"/>
                <a:ea typeface="+mn-ea"/>
                <a:cs typeface="+mn-cs"/>
              </a:rPr>
              <a:t>, qui m'écrivait au nom de La Pointe libertaire, le jardin sera remis à neuf aux frais de la Commission des services électriques de Montreal, l'instance qui a détruit le jardin, et le tout sera fait une fois les travaux de la CSEM terminés. Par ailleurs, j'ai même demandé à Marcel </a:t>
            </a:r>
            <a:r>
              <a:rPr lang="fr-CA" sz="1200" i="1" kern="1200" dirty="0" err="1" smtClean="0">
                <a:solidFill>
                  <a:schemeClr val="tx1"/>
                </a:solidFill>
                <a:effectLst/>
                <a:latin typeface="+mn-lt"/>
                <a:ea typeface="+mn-ea"/>
                <a:cs typeface="+mn-cs"/>
              </a:rPr>
              <a:t>Sévigny</a:t>
            </a:r>
            <a:r>
              <a:rPr lang="fr-CA" sz="1200" i="1" kern="1200" dirty="0" smtClean="0">
                <a:solidFill>
                  <a:schemeClr val="tx1"/>
                </a:solidFill>
                <a:effectLst/>
                <a:latin typeface="+mn-lt"/>
                <a:ea typeface="+mn-ea"/>
                <a:cs typeface="+mn-cs"/>
              </a:rPr>
              <a:t> les variétés de plante qui avaient été plantés au fil du temps par les citoyens, histoire de remettre le jardin en état au mieux. Je vous reviens avec le moment où ce sera fait avec plaisir.</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Entre temps, l’arrondissement a cédé à notre revendication – le Jardin de la Liberté est maintenant zoné vert.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smtClean="0">
                <a:solidFill>
                  <a:schemeClr val="tx1"/>
                </a:solidFill>
                <a:effectLst/>
                <a:latin typeface="+mn-lt"/>
                <a:ea typeface="+mn-ea"/>
                <a:cs typeface="+mn-cs"/>
              </a:rPr>
              <a:t>Cependant, on attend encore que la Commission des services électriques remettent le jardin à neuf…</a:t>
            </a:r>
            <a:endParaRPr lang="fr-CA" baseline="0" dirty="0" smtClean="0"/>
          </a:p>
        </p:txBody>
      </p:sp>
      <p:sp>
        <p:nvSpPr>
          <p:cNvPr id="4" name="Slide Number Placeholder 3"/>
          <p:cNvSpPr>
            <a:spLocks noGrp="1"/>
          </p:cNvSpPr>
          <p:nvPr>
            <p:ph type="sldNum" sz="quarter" idx="10"/>
          </p:nvPr>
        </p:nvSpPr>
        <p:spPr/>
        <p:txBody>
          <a:bodyPr/>
          <a:lstStyle/>
          <a:p>
            <a:fld id="{109907DB-7272-4289-B9DF-726FEB4D1251}" type="slidenum">
              <a:rPr lang="fr-CA" smtClean="0"/>
              <a:t>17</a:t>
            </a:fld>
            <a:endParaRPr lang="fr-CA"/>
          </a:p>
        </p:txBody>
      </p:sp>
    </p:spTree>
    <p:extLst>
      <p:ext uri="{BB962C8B-B14F-4D97-AF65-F5344CB8AC3E}">
        <p14:creationId xmlns:p14="http://schemas.microsoft.com/office/powerpoint/2010/main" val="63143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Et,</a:t>
            </a:r>
            <a:r>
              <a:rPr lang="fr-CA" sz="1200" kern="1200" baseline="0" dirty="0" smtClean="0">
                <a:solidFill>
                  <a:schemeClr val="tx1"/>
                </a:solidFill>
                <a:effectLst/>
                <a:latin typeface="+mn-lt"/>
                <a:ea typeface="+mn-ea"/>
                <a:cs typeface="+mn-cs"/>
              </a:rPr>
              <a:t> en ce qui a trait à la murale…</a:t>
            </a:r>
            <a:endParaRPr lang="en-C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Les groupes communautaires du quartier revendiquent depuis des années que le CN leur donne la permission de créer une murale… sans succès.</a:t>
            </a:r>
            <a:endParaRPr lang="en-C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Il y a une dizaine d’année, la Pointe libertaire organise alors une première activité de peinture collective dans le cadre d’une activité du quartier –  on a peint un trompe l’œil qui donne l’impression qu’il y a un tunnel dans laquelle passe la piste cyclable adjacente… Malgré le fait qu’on n’avait pas demandé la permission, cette première petite murale a été tolérée par les autorités.</a:t>
            </a:r>
            <a:endParaRPr lang="en-C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Après ça, Marco </a:t>
            </a:r>
            <a:r>
              <a:rPr lang="fr-CA" sz="1200" kern="1200" dirty="0" err="1" smtClean="0">
                <a:solidFill>
                  <a:schemeClr val="tx1"/>
                </a:solidFill>
                <a:effectLst/>
                <a:latin typeface="+mn-lt"/>
                <a:ea typeface="+mn-ea"/>
                <a:cs typeface="+mn-cs"/>
              </a:rPr>
              <a:t>Silvestro</a:t>
            </a:r>
            <a:r>
              <a:rPr lang="fr-CA" sz="1200" kern="1200" dirty="0" smtClean="0">
                <a:solidFill>
                  <a:schemeClr val="tx1"/>
                </a:solidFill>
                <a:effectLst/>
                <a:latin typeface="+mn-lt"/>
                <a:ea typeface="+mn-ea"/>
                <a:cs typeface="+mn-cs"/>
              </a:rPr>
              <a:t> et moi avons décidé de continuer à élargir la murale – nous avons peint en noir et rouge une image qui représentait l’évolution du singe à l’</a:t>
            </a:r>
            <a:r>
              <a:rPr lang="fr-CA" sz="1200" kern="1200" dirty="0" err="1" smtClean="0">
                <a:solidFill>
                  <a:schemeClr val="tx1"/>
                </a:solidFill>
                <a:effectLst/>
                <a:latin typeface="+mn-lt"/>
                <a:ea typeface="+mn-ea"/>
                <a:cs typeface="+mn-cs"/>
              </a:rPr>
              <a:t>homosapiens</a:t>
            </a:r>
            <a:r>
              <a:rPr lang="fr-CA" sz="1200" kern="1200" dirty="0" smtClean="0">
                <a:solidFill>
                  <a:schemeClr val="tx1"/>
                </a:solidFill>
                <a:effectLst/>
                <a:latin typeface="+mn-lt"/>
                <a:ea typeface="+mn-ea"/>
                <a:cs typeface="+mn-cs"/>
              </a:rPr>
              <a:t> à la roue de vélo! Évolution-Révolution-</a:t>
            </a:r>
            <a:r>
              <a:rPr lang="fr-CA" sz="1200" kern="1200" dirty="0" err="1" smtClean="0">
                <a:solidFill>
                  <a:schemeClr val="tx1"/>
                </a:solidFill>
                <a:effectLst/>
                <a:latin typeface="+mn-lt"/>
                <a:ea typeface="+mn-ea"/>
                <a:cs typeface="+mn-cs"/>
              </a:rPr>
              <a:t>Vélorution</a:t>
            </a:r>
            <a:r>
              <a:rPr lang="fr-CA" sz="1200" kern="1200" dirty="0" smtClean="0">
                <a:solidFill>
                  <a:schemeClr val="tx1"/>
                </a:solidFill>
                <a:effectLst/>
                <a:latin typeface="+mn-lt"/>
                <a:ea typeface="+mn-ea"/>
                <a:cs typeface="+mn-cs"/>
              </a:rPr>
              <a:t>!</a:t>
            </a:r>
            <a:endParaRPr lang="en-C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Nous on trouvait ça ben </a:t>
            </a:r>
            <a:r>
              <a:rPr lang="fr-CA" sz="1200" kern="1200" dirty="0" err="1" smtClean="0">
                <a:solidFill>
                  <a:schemeClr val="tx1"/>
                </a:solidFill>
                <a:effectLst/>
                <a:latin typeface="+mn-lt"/>
                <a:ea typeface="+mn-ea"/>
                <a:cs typeface="+mn-cs"/>
              </a:rPr>
              <a:t>smatt</a:t>
            </a:r>
            <a:r>
              <a:rPr lang="fr-CA" sz="1200" kern="1200" dirty="0" smtClean="0">
                <a:solidFill>
                  <a:schemeClr val="tx1"/>
                </a:solidFill>
                <a:effectLst/>
                <a:latin typeface="+mn-lt"/>
                <a:ea typeface="+mn-ea"/>
                <a:cs typeface="+mn-cs"/>
              </a:rPr>
              <a:t>, mais la police n’a pas aimé ça. Elle s’est introduite dans notre agencement et nous a interpellé – on est alors accusé.es de méfaits, de dommages de 5,000$ ou plus. </a:t>
            </a:r>
            <a:endParaRPr lang="en-C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Je n’ai pas le temps de raconter toute l’histoire – mais il suffit de dire que j’ai négocier avec le CN la permission de faire une murale collective sur leur mur - pendant ce temps on préparait notre auto-défense pour le procès – on a réussi à signer une entente avec le CN un peu avant la date de comparution – on s’est pointé.es au pro forma avec l’entente en main – le procureur était ébahit – il a appelé le CN – qui a retiré sa plainte.</a:t>
            </a:r>
            <a:endParaRPr lang="en-C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Par la suite – la communauté-des-communs autour de la murale s’est élargie de manière significative avec la création, tel que discuté tantôt, du Collectif au pied du Mur.</a:t>
            </a:r>
            <a:endParaRPr lang="en-C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Les débats éthiques depuis la réalisation de la murale continuent: L’exemple le plus marquant c’est le jour </a:t>
            </a:r>
            <a:r>
              <a:rPr lang="fr-CA" sz="1200" kern="1200" dirty="0" smtClean="0">
                <a:solidFill>
                  <a:schemeClr val="tx1"/>
                </a:solidFill>
                <a:effectLst/>
                <a:latin typeface="+mn-lt"/>
                <a:ea typeface="+mn-ea"/>
                <a:cs typeface="+mn-cs"/>
              </a:rPr>
              <a:t>que des racistes </a:t>
            </a:r>
            <a:r>
              <a:rPr lang="fr-CA" sz="1200" kern="1200" dirty="0" smtClean="0">
                <a:solidFill>
                  <a:schemeClr val="tx1"/>
                </a:solidFill>
                <a:effectLst/>
                <a:latin typeface="+mn-lt"/>
                <a:ea typeface="+mn-ea"/>
                <a:cs typeface="+mn-cs"/>
              </a:rPr>
              <a:t>rentre(nt) dans l’agencement. Le grand visage de la femme noire est repeint en blanc – c’est clairement un acte raciste car les contours sont parfaits et la main est peinturée aussi. </a:t>
            </a:r>
            <a:endParaRPr lang="en-CA" sz="105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smtClean="0">
                <a:solidFill>
                  <a:schemeClr val="tx1"/>
                </a:solidFill>
                <a:effectLst/>
                <a:latin typeface="+mn-lt"/>
                <a:ea typeface="+mn-ea"/>
                <a:cs typeface="+mn-cs"/>
              </a:rPr>
              <a:t>Rapidement la communauté-de-commun se rassemble avec des pancartes dénonçant le racisme et participent à la réparation de l’œuvre – une bannière </a:t>
            </a:r>
            <a:r>
              <a:rPr lang="fr-CA" sz="1200" kern="1200" dirty="0" err="1" smtClean="0">
                <a:solidFill>
                  <a:schemeClr val="tx1"/>
                </a:solidFill>
                <a:effectLst/>
                <a:latin typeface="+mn-lt"/>
                <a:ea typeface="+mn-ea"/>
                <a:cs typeface="+mn-cs"/>
              </a:rPr>
              <a:t>anti-fasciste</a:t>
            </a:r>
            <a:r>
              <a:rPr lang="fr-CA" sz="1200" kern="120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apparaît sur le viaduc, ainsi que plusieurs </a:t>
            </a:r>
            <a:r>
              <a:rPr lang="fr-CA" sz="1200" kern="1200" dirty="0" smtClean="0">
                <a:solidFill>
                  <a:schemeClr val="tx1"/>
                </a:solidFill>
                <a:effectLst/>
                <a:latin typeface="+mn-lt"/>
                <a:ea typeface="+mn-ea"/>
                <a:cs typeface="+mn-cs"/>
              </a:rPr>
              <a:t>graffitis </a:t>
            </a:r>
            <a:r>
              <a:rPr lang="fr-CA" sz="1200" kern="1200" dirty="0" smtClean="0">
                <a:solidFill>
                  <a:schemeClr val="tx1"/>
                </a:solidFill>
                <a:effectLst/>
                <a:latin typeface="+mn-lt"/>
                <a:ea typeface="+mn-ea"/>
                <a:cs typeface="+mn-cs"/>
              </a:rPr>
              <a:t>antiracistes. </a:t>
            </a:r>
            <a:endParaRPr lang="en-CA" sz="105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smtClean="0">
                <a:solidFill>
                  <a:schemeClr val="tx1"/>
                </a:solidFill>
                <a:effectLst/>
                <a:latin typeface="+mn-lt"/>
                <a:ea typeface="+mn-ea"/>
                <a:cs typeface="+mn-cs"/>
              </a:rPr>
              <a:t>Ce qui est arrivé ici, c’est que la communauté-de-commun a « décidé » que malgré l’accès large et partagé de la murale aux gens du quartier et au-delà, les racistes ne peuvent pas utiliser ce mur… Ils ont été expulsés si vous voulez, de l’agencement…</a:t>
            </a:r>
            <a:endParaRPr lang="en-CA" sz="105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9907DB-7272-4289-B9DF-726FEB4D1251}" type="slidenum">
              <a:rPr lang="fr-CA" smtClean="0"/>
              <a:t>18</a:t>
            </a:fld>
            <a:endParaRPr lang="fr-CA"/>
          </a:p>
        </p:txBody>
      </p:sp>
    </p:spTree>
    <p:extLst>
      <p:ext uri="{BB962C8B-B14F-4D97-AF65-F5344CB8AC3E}">
        <p14:creationId xmlns:p14="http://schemas.microsoft.com/office/powerpoint/2010/main" val="4150529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Le</a:t>
            </a:r>
            <a:r>
              <a:rPr lang="fr-CA" baseline="0" dirty="0" smtClean="0"/>
              <a:t> Bâtiment 7 est un exemple beaucoup plus complexe. La lutte a été traversée de multiples tensions et de débats éthiques! J’en nomme quelques-uns seulement:</a:t>
            </a:r>
          </a:p>
          <a:p>
            <a:pPr marL="181240" indent="-181240">
              <a:buFont typeface="Arial" panose="020B0604020202020204" pitchFamily="34" charset="0"/>
              <a:buChar char="•"/>
            </a:pPr>
            <a:r>
              <a:rPr lang="fr-CA" dirty="0" smtClean="0"/>
              <a:t>Le</a:t>
            </a:r>
            <a:r>
              <a:rPr lang="fr-CA" baseline="0" dirty="0" smtClean="0"/>
              <a:t> Centre social autogéré, dès 2007 s’embarque dans un processus constant d’élargissement des communs… en 2009, on squat une manufacture de chandelle abandonnée sur les abords du Canal Lachine qui était destinée à être transformée en mur de condos. Le squat a duré 24 heures et a été expulsé manu-militari par les forces de l’ordre. Malgré ceci, pendant 24 heures, on a </a:t>
            </a:r>
            <a:r>
              <a:rPr lang="fr-CA" b="1" baseline="0" dirty="0" smtClean="0"/>
              <a:t>élargi l’accès </a:t>
            </a:r>
            <a:r>
              <a:rPr lang="fr-CA" baseline="0" dirty="0" smtClean="0"/>
              <a:t>à cet espace privé à toutes et tous, on s’est mis à négocier, ensemble, l’</a:t>
            </a:r>
            <a:r>
              <a:rPr lang="fr-CA" b="1" baseline="0" dirty="0" smtClean="0"/>
              <a:t>utilisation</a:t>
            </a:r>
            <a:r>
              <a:rPr lang="fr-CA" baseline="0" dirty="0" smtClean="0"/>
              <a:t> des lieux et on s’est mis à en prendre </a:t>
            </a:r>
            <a:r>
              <a:rPr lang="fr-CA" b="1" baseline="0" dirty="0" smtClean="0"/>
              <a:t>soin</a:t>
            </a:r>
            <a:r>
              <a:rPr lang="fr-CA" baseline="0" dirty="0" smtClean="0"/>
              <a:t> – on a nettoyer, mis en place un cuisine, des toilettes composte, un dortoir et un stage. Aujourd’hui il y a des condos sur cet emplacement, certes, mais aussi un parc public qui a été baptisé le parc Madeleine Parent, après la grande syndicaliste féministe qui a beaucoup milité dans le sud-ouest de Montréal.</a:t>
            </a:r>
          </a:p>
          <a:p>
            <a:pPr marL="181240" indent="-181240">
              <a:buFont typeface="Arial" panose="020B0604020202020204" pitchFamily="34" charset="0"/>
              <a:buChar char="•"/>
            </a:pPr>
            <a:r>
              <a:rPr lang="fr-CA" dirty="0" smtClean="0"/>
              <a:t>Par</a:t>
            </a:r>
            <a:r>
              <a:rPr lang="fr-CA" baseline="0" dirty="0" smtClean="0"/>
              <a:t> la suite, avec le Collectif 7 à nous, le CSA participe activement à la campagne qui a mené à l’expropriation populaire du Bâtiment 7. Notre contribution principale à cette lutte a été d’organiser des mini-squats sur le terrain du Bâtiment 7: tire sur neige, un BBQ, un marché publique, une soirée cinéma, etc. En faisant vivre des activités sur un terrain abandonné, on </a:t>
            </a:r>
            <a:r>
              <a:rPr lang="fr-CA" b="1" baseline="0" dirty="0" smtClean="0"/>
              <a:t>élargissait l’accès</a:t>
            </a:r>
            <a:r>
              <a:rPr lang="fr-CA" baseline="0" dirty="0" smtClean="0"/>
              <a:t>, on négociait l’</a:t>
            </a:r>
            <a:r>
              <a:rPr lang="fr-CA" b="1" baseline="0" dirty="0" smtClean="0"/>
              <a:t>utilisation</a:t>
            </a:r>
            <a:r>
              <a:rPr lang="fr-CA" baseline="0" dirty="0" smtClean="0"/>
              <a:t> et on en prenait </a:t>
            </a:r>
            <a:r>
              <a:rPr lang="fr-CA" b="1" baseline="0" dirty="0" smtClean="0"/>
              <a:t>soin</a:t>
            </a:r>
            <a:r>
              <a:rPr lang="fr-CA" baseline="0" dirty="0" smtClean="0"/>
              <a:t>. Non seulement on construisait un rapport de force mais on construisait aussi la communauté qui s’occupe du commun – à la longue, de plus en plus de personnes se sentaient « chez eux, chez elles » sur ces terrains.</a:t>
            </a:r>
          </a:p>
        </p:txBody>
      </p:sp>
      <p:sp>
        <p:nvSpPr>
          <p:cNvPr id="4" name="Slide Number Placeholder 3"/>
          <p:cNvSpPr>
            <a:spLocks noGrp="1"/>
          </p:cNvSpPr>
          <p:nvPr>
            <p:ph type="sldNum" sz="quarter" idx="10"/>
          </p:nvPr>
        </p:nvSpPr>
        <p:spPr/>
        <p:txBody>
          <a:bodyPr/>
          <a:lstStyle/>
          <a:p>
            <a:fld id="{109907DB-7272-4289-B9DF-726FEB4D1251}" type="slidenum">
              <a:rPr lang="fr-CA" smtClean="0"/>
              <a:t>19</a:t>
            </a:fld>
            <a:endParaRPr lang="fr-CA"/>
          </a:p>
        </p:txBody>
      </p:sp>
    </p:spTree>
    <p:extLst>
      <p:ext uri="{BB962C8B-B14F-4D97-AF65-F5344CB8AC3E}">
        <p14:creationId xmlns:p14="http://schemas.microsoft.com/office/powerpoint/2010/main" val="1238318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ARGUMENT</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J’habite à Pointe Saint-Charles à Montréal et je suis impliquée dans le milieu communautaire et dans des groupes anarchistes depuis la fin des années 1990s.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On me demande souvent pourquoi Pointe Saint-Charles est si militant, comment on fait pour gagner nos revendications… qu’on réussi, tant bien que mal, à sauver nos institutions populaires, à contrôler l’expansion de la gentrification tout azimut…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Je vais tenter d’expliquer ce phénomène en utilisant les concepts de communs et d’agencement.</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J’utilise trois exemples de communs contemporains à la Pointe – le Jardin de la Liberté, la murale communautaire La Pointe All </a:t>
            </a:r>
            <a:r>
              <a:rPr lang="fr-CA" sz="1200" kern="1200" dirty="0" err="1" smtClean="0">
                <a:solidFill>
                  <a:schemeClr val="tx1"/>
                </a:solidFill>
                <a:effectLst/>
                <a:latin typeface="+mn-lt"/>
                <a:ea typeface="+mn-ea"/>
                <a:cs typeface="+mn-cs"/>
              </a:rPr>
              <a:t>Dress</a:t>
            </a:r>
            <a:r>
              <a:rPr lang="fr-CA" sz="1200" kern="1200" dirty="0" smtClean="0">
                <a:solidFill>
                  <a:schemeClr val="tx1"/>
                </a:solidFill>
                <a:effectLst/>
                <a:latin typeface="+mn-lt"/>
                <a:ea typeface="+mn-ea"/>
                <a:cs typeface="+mn-cs"/>
              </a:rPr>
              <a:t> et le Bâtiment 7</a:t>
            </a:r>
            <a:r>
              <a:rPr lang="fr-CA" sz="120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Associé à chacun de ces communs est une communauté-de-commun qui articule des agencements en continue. Par ce processus, elles génèrent du pouvoir… un rapport de force qui dure dans le temps.</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9907DB-7272-4289-B9DF-726FEB4D1251}" type="slidenum">
              <a:rPr lang="fr-CA" smtClean="0"/>
              <a:t>2</a:t>
            </a:fld>
            <a:endParaRPr lang="fr-CA"/>
          </a:p>
        </p:txBody>
      </p:sp>
    </p:spTree>
    <p:extLst>
      <p:ext uri="{BB962C8B-B14F-4D97-AF65-F5344CB8AC3E}">
        <p14:creationId xmlns:p14="http://schemas.microsoft.com/office/powerpoint/2010/main" val="275633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smtClean="0">
                <a:solidFill>
                  <a:schemeClr val="tx1"/>
                </a:solidFill>
                <a:effectLst/>
                <a:latin typeface="+mn-lt"/>
                <a:ea typeface="+mn-ea"/>
                <a:cs typeface="+mn-cs"/>
              </a:rPr>
              <a:t>Premièrement, le pouvoir</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Je conçois le pouvoir comme étant le résultat d’une activité intense de mise en lien, de persuasion, de stimulation de l’engagement d’une diversité d’acteurs au sein d’agencements durables.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J’utilise agencement ici pour expliquer ce processus par lequel les pratiques autour du commun deviennent plus visibles, plus tangibles, plus durables.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Dans le cas d’une communauté-de-commun, le pouvoir est construit par des acteurs qui se lient pour s’engager dans la pratique du commun – un processus qui est traversé de relations conflictuelles, de négociations, de luttes – et ce faisant, articulent un agencement.</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Nous avons vu comment trois différentes communautés-de-commun ont pris la responsabilité de différents types de propriétés. Comment ces communautés les ont transformés en une fresque vibrante, un jardin et une fabrique d’autonomie collective.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Nous avons vu qu’en inscrivant, de manière intentionnelle, des acteurs durables dans leurs agencements, les communautés-de-commun ont mobilisé et élargi leur influence, leur power.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Ceci étant dit, ce faisant, ces communautés on aussi créer des frontières autour d’elles-mêmes, ou, en d’autres mots, elles ont exclu certains acteurs, certains agencements, de leur communauté-de-commun.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Suivant cette logique, un commun n’est jamais neutre. Il est toujours question de pouvoir.</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Deuxièmement… il s’agit d’un processus qui n’est jamais terminé…</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Dans les trois cas, les communautés-de-communs doivent demeurer vigilante. On ne doit jamais baissé la garde. On ne peut pas se reposer.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Si on ne met pas de pression sur l’arrondissement, il est fort probable que les travaux de restauration ne se réaliseront pas, ou pire, que le lot soit vendu à un promoteur capitaliste pour embellir son projet de condo.</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Si on ne porte pas attention, le CN pourrait un jour se mettre à enlever la murale pour réparer une craque dans le ciment.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Si on met toutes nos énergies à assurer la viabilité financière du Bâtiment 7, sans toutefois s’interroger sur ses effets </a:t>
            </a:r>
            <a:r>
              <a:rPr lang="fr-CA" sz="1200" kern="1200" dirty="0" err="1" smtClean="0">
                <a:solidFill>
                  <a:schemeClr val="tx1"/>
                </a:solidFill>
                <a:effectLst/>
                <a:latin typeface="+mn-lt"/>
                <a:ea typeface="+mn-ea"/>
                <a:cs typeface="+mn-cs"/>
              </a:rPr>
              <a:t>gentrificateurs</a:t>
            </a:r>
            <a:r>
              <a:rPr lang="fr-CA" sz="1200" kern="1200" dirty="0" smtClean="0">
                <a:solidFill>
                  <a:schemeClr val="tx1"/>
                </a:solidFill>
                <a:effectLst/>
                <a:latin typeface="+mn-lt"/>
                <a:ea typeface="+mn-ea"/>
                <a:cs typeface="+mn-cs"/>
              </a:rPr>
              <a:t>, on aura manqué une belle opportunité de faire vivre un espace qui élargi le spectre des pratiques non capitalistes et anti-oppressives…</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smtClean="0">
                <a:solidFill>
                  <a:schemeClr val="tx1"/>
                </a:solidFill>
                <a:effectLst/>
                <a:latin typeface="+mn-lt"/>
                <a:ea typeface="+mn-ea"/>
                <a:cs typeface="+mn-cs"/>
              </a:rPr>
              <a:t>On constate alors que la pratique du commun est un processus constant et continue de lutte et de négociation, d’action collective et de ré-institutionnalisation.</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3DE36B-5D73-42A2-BC23-AA5D0CC0385C}" type="slidenum">
              <a:rPr lang="fr-CA" smtClean="0"/>
              <a:t>20</a:t>
            </a:fld>
            <a:endParaRPr lang="fr-CA"/>
          </a:p>
        </p:txBody>
      </p:sp>
    </p:spTree>
    <p:extLst>
      <p:ext uri="{BB962C8B-B14F-4D97-AF65-F5344CB8AC3E}">
        <p14:creationId xmlns:p14="http://schemas.microsoft.com/office/powerpoint/2010/main" val="3213364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Pour terminer, j’aimerais mentionner une critique</a:t>
            </a:r>
            <a:r>
              <a:rPr lang="fr-CA" sz="1200" kern="1200" baseline="0" dirty="0" smtClean="0">
                <a:solidFill>
                  <a:schemeClr val="tx1"/>
                </a:solidFill>
                <a:effectLst/>
                <a:latin typeface="+mn-lt"/>
                <a:ea typeface="+mn-ea"/>
                <a:cs typeface="+mn-cs"/>
              </a:rPr>
              <a:t> de la </a:t>
            </a:r>
            <a:r>
              <a:rPr lang="fr-CA" sz="1200" kern="1200" baseline="0" dirty="0" err="1" smtClean="0">
                <a:solidFill>
                  <a:schemeClr val="tx1"/>
                </a:solidFill>
                <a:effectLst/>
                <a:latin typeface="+mn-lt"/>
                <a:ea typeface="+mn-ea"/>
                <a:cs typeface="+mn-cs"/>
              </a:rPr>
              <a:t>litérature</a:t>
            </a:r>
            <a:r>
              <a:rPr lang="fr-CA" sz="1200" kern="1200" baseline="0" dirty="0" smtClean="0">
                <a:solidFill>
                  <a:schemeClr val="tx1"/>
                </a:solidFill>
                <a:effectLst/>
                <a:latin typeface="+mn-lt"/>
                <a:ea typeface="+mn-ea"/>
                <a:cs typeface="+mn-cs"/>
              </a:rPr>
              <a:t> grandissante sur les </a:t>
            </a:r>
            <a:r>
              <a:rPr lang="fr-CA" sz="1200" kern="1200" dirty="0" smtClean="0">
                <a:solidFill>
                  <a:schemeClr val="tx1"/>
                </a:solidFill>
                <a:effectLst/>
                <a:latin typeface="+mn-lt"/>
                <a:ea typeface="+mn-ea"/>
                <a:cs typeface="+mn-cs"/>
              </a:rPr>
              <a:t>communs faite par l’historien Allan </a:t>
            </a:r>
            <a:r>
              <a:rPr lang="fr-CA" sz="1200" kern="1200" dirty="0" err="1" smtClean="0">
                <a:solidFill>
                  <a:schemeClr val="tx1"/>
                </a:solidFill>
                <a:effectLst/>
                <a:latin typeface="+mn-lt"/>
                <a:ea typeface="+mn-ea"/>
                <a:cs typeface="+mn-cs"/>
              </a:rPr>
              <a:t>Greer</a:t>
            </a:r>
            <a:r>
              <a:rPr lang="fr-CA" sz="1200"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Il démontre qu’en Amérique du Nord, la plupart des communs autochtones ont été détruits par l’intrusion des communs coloniaux. </a:t>
            </a:r>
            <a:endParaRPr lang="en-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A Pointe Saint-Charles, les territoires de chasse et de pêche utilisé par les </a:t>
            </a:r>
            <a:r>
              <a:rPr lang="fr-CA" sz="1200" kern="1200" dirty="0" err="1" smtClean="0">
                <a:solidFill>
                  <a:schemeClr val="tx1"/>
                </a:solidFill>
                <a:effectLst/>
                <a:latin typeface="+mn-lt"/>
                <a:ea typeface="+mn-ea"/>
                <a:cs typeface="+mn-cs"/>
              </a:rPr>
              <a:t>Kanien’kehá:ka</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Kahnawake</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n.d</a:t>
            </a:r>
            <a:r>
              <a:rPr lang="fr-CA" sz="1200" kern="1200" dirty="0" smtClean="0">
                <a:solidFill>
                  <a:schemeClr val="tx1"/>
                </a:solidFill>
                <a:effectLst/>
                <a:latin typeface="+mn-lt"/>
                <a:ea typeface="+mn-ea"/>
                <a:cs typeface="+mn-cs"/>
              </a:rPr>
              <a:t>.) sont, en effet, transformés en communs coloniaux pour des fins agricoles et résidentielles, et plus tard, pour permettre le développement industriel. </a:t>
            </a:r>
            <a:endParaRPr lang="en-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Toute personne et communauté qui s’engage dans la pratique du commun autour d’un territoire en Amérique du Nord se doit de garder en tête deux choses importantes : (1) que les communs sont presque toujours construits sur des territoires non-cédés ou qui sont assujettis à des traités qui sont contestés et (2) qu’autour d’une même propriété, il peut y avoir différentes communautés-de-commun qui se réclame responsables… et que ceci doit toujours faire partie de la négociation. </a:t>
            </a:r>
          </a:p>
          <a:p>
            <a:pPr lvl="0"/>
            <a:r>
              <a:rPr lang="fr-CA" sz="1200" kern="1200" dirty="0" smtClean="0">
                <a:solidFill>
                  <a:schemeClr val="tx1"/>
                </a:solidFill>
                <a:effectLst/>
                <a:latin typeface="+mn-lt"/>
                <a:ea typeface="+mn-ea"/>
                <a:cs typeface="+mn-cs"/>
              </a:rPr>
              <a:t>Merci.</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9907DB-7272-4289-B9DF-726FEB4D1251}" type="slidenum">
              <a:rPr lang="fr-CA" smtClean="0"/>
              <a:t>21</a:t>
            </a:fld>
            <a:endParaRPr lang="fr-CA"/>
          </a:p>
        </p:txBody>
      </p:sp>
    </p:spTree>
    <p:extLst>
      <p:ext uri="{BB962C8B-B14F-4D97-AF65-F5344CB8AC3E}">
        <p14:creationId xmlns:p14="http://schemas.microsoft.com/office/powerpoint/2010/main" val="2241664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Deux mots sur mon cadre conceptuel.</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Je m’inspire du travail de J.K. </a:t>
            </a:r>
            <a:r>
              <a:rPr lang="fr-CA" sz="1200" kern="1200" dirty="0" smtClean="0">
                <a:solidFill>
                  <a:schemeClr val="tx1"/>
                </a:solidFill>
                <a:effectLst/>
                <a:latin typeface="+mn-lt"/>
                <a:ea typeface="+mn-ea"/>
                <a:cs typeface="+mn-cs"/>
              </a:rPr>
              <a:t>Gibson-Graham,</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des </a:t>
            </a:r>
            <a:r>
              <a:rPr lang="fr-CA" sz="1200" kern="1200" dirty="0" smtClean="0">
                <a:solidFill>
                  <a:schemeClr val="tx1"/>
                </a:solidFill>
                <a:effectLst/>
                <a:latin typeface="+mn-lt"/>
                <a:ea typeface="+mn-ea"/>
                <a:cs typeface="+mn-cs"/>
              </a:rPr>
              <a:t>géographes féministes, spécialistes de l’économie politique.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Elles ont développé tout un corpus théorique basé sur un travail empirique sur 30 ans qui est incarné par leurs trois livres phares.</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Aujourd’hui, le réseau des économies de communauté est très actif, avec plus de 140 chercheur.es engagé.es de par le monde.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Je fais partie de ce réseau et mon collectif de recherche travaille à documenter les pratiques économiques, politiques et culturelles des initiatives autogérées et autonomes qui œuvrent à la marge de l’économie sociale. </a:t>
            </a:r>
          </a:p>
          <a:p>
            <a:pPr marL="171450" indent="-171450">
              <a:buFont typeface="Arial" panose="020B0604020202020204" pitchFamily="34" charset="0"/>
              <a:buChar char="•"/>
            </a:pPr>
            <a:r>
              <a:rPr lang="fr-CA" sz="1200" kern="1200" dirty="0" smtClean="0">
                <a:solidFill>
                  <a:schemeClr val="tx1"/>
                </a:solidFill>
                <a:effectLst/>
                <a:latin typeface="+mn-lt"/>
                <a:ea typeface="+mn-ea"/>
                <a:cs typeface="+mn-cs"/>
              </a:rPr>
              <a:t>La réflexion que je vous partage aujourd’hui fait partie de ce projet de recherche… Cependant, elle n’est pas basée sur la collecte de données empiriques, mais plutôt sur mes années d’expérience de militante directement impliquée dans les luttes de quartier.</a:t>
            </a:r>
            <a:r>
              <a:rPr lang="en-CA" baseline="0" noProof="0" dirty="0" smtClean="0"/>
              <a:t> </a:t>
            </a:r>
            <a:endParaRPr lang="en-CA" noProof="0" dirty="0" smtClean="0"/>
          </a:p>
        </p:txBody>
      </p:sp>
      <p:sp>
        <p:nvSpPr>
          <p:cNvPr id="4" name="Slide Number Placeholder 3"/>
          <p:cNvSpPr>
            <a:spLocks noGrp="1"/>
          </p:cNvSpPr>
          <p:nvPr>
            <p:ph type="sldNum" sz="quarter" idx="10"/>
          </p:nvPr>
        </p:nvSpPr>
        <p:spPr/>
        <p:txBody>
          <a:bodyPr/>
          <a:lstStyle/>
          <a:p>
            <a:fld id="{109907DB-7272-4289-B9DF-726FEB4D1251}" type="slidenum">
              <a:rPr lang="fr-CA" smtClean="0"/>
              <a:t>3</a:t>
            </a:fld>
            <a:endParaRPr lang="fr-CA"/>
          </a:p>
        </p:txBody>
      </p:sp>
    </p:spTree>
    <p:extLst>
      <p:ext uri="{BB962C8B-B14F-4D97-AF65-F5344CB8AC3E}">
        <p14:creationId xmlns:p14="http://schemas.microsoft.com/office/powerpoint/2010/main" val="2378034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J.K. Gibson-Graham nous propose de réfléchir les communs de la manière suivante: </a:t>
            </a:r>
            <a:endParaRPr lang="en-C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b="1" kern="1200" dirty="0" smtClean="0">
                <a:solidFill>
                  <a:schemeClr val="tx1"/>
                </a:solidFill>
                <a:effectLst/>
                <a:latin typeface="+mn-lt"/>
                <a:ea typeface="+mn-ea"/>
                <a:cs typeface="+mn-cs"/>
              </a:rPr>
              <a:t>Commun: </a:t>
            </a:r>
            <a:r>
              <a:rPr lang="fr-CA" sz="1200" kern="1200" dirty="0" smtClean="0">
                <a:solidFill>
                  <a:schemeClr val="tx1"/>
                </a:solidFill>
                <a:effectLst/>
                <a:latin typeface="+mn-lt"/>
                <a:ea typeface="+mn-ea"/>
                <a:cs typeface="+mn-cs"/>
              </a:rPr>
              <a:t>une propriété, une pratique ou un savoir qui est partagé par une communauté</a:t>
            </a:r>
            <a:endParaRPr lang="en-C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b="1" kern="1200" dirty="0" smtClean="0">
                <a:solidFill>
                  <a:schemeClr val="tx1"/>
                </a:solidFill>
                <a:effectLst/>
                <a:latin typeface="+mn-lt"/>
                <a:ea typeface="+mn-ea"/>
                <a:cs typeface="+mn-cs"/>
              </a:rPr>
              <a:t>Propriété: </a:t>
            </a:r>
            <a:r>
              <a:rPr lang="fr-CA" sz="1200" kern="1200" dirty="0" smtClean="0">
                <a:solidFill>
                  <a:schemeClr val="tx1"/>
                </a:solidFill>
                <a:effectLst/>
                <a:latin typeface="+mn-lt"/>
                <a:ea typeface="+mn-ea"/>
                <a:cs typeface="+mn-cs"/>
              </a:rPr>
              <a:t>une relation entre différentes personnes en ce qui a trait aux choses</a:t>
            </a:r>
            <a:endParaRPr lang="en-C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b="1" kern="1200" dirty="0" smtClean="0">
                <a:solidFill>
                  <a:schemeClr val="tx1"/>
                </a:solidFill>
                <a:effectLst/>
                <a:latin typeface="+mn-lt"/>
                <a:ea typeface="+mn-ea"/>
                <a:cs typeface="+mn-cs"/>
              </a:rPr>
              <a:t>La pratique du commun: </a:t>
            </a:r>
            <a:r>
              <a:rPr lang="fr-CA" sz="1200" kern="1200" dirty="0" smtClean="0">
                <a:solidFill>
                  <a:schemeClr val="tx1"/>
                </a:solidFill>
                <a:effectLst/>
                <a:latin typeface="+mn-lt"/>
                <a:ea typeface="+mn-ea"/>
                <a:cs typeface="+mn-cs"/>
              </a:rPr>
              <a:t>cette relation conflictuelle entre êtres humains et entre êtres humains et le monde dans toute sa diversité autour de l’accès, l’utilisation, l’avantage, le soin et la responsabilité de la propriété, pratique ou savoir.</a:t>
            </a:r>
            <a:endParaRPr lang="en-C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b="1" kern="1200" dirty="0" smtClean="0">
                <a:solidFill>
                  <a:schemeClr val="tx1"/>
                </a:solidFill>
                <a:effectLst/>
                <a:latin typeface="+mn-lt"/>
                <a:ea typeface="+mn-ea"/>
                <a:cs typeface="+mn-cs"/>
              </a:rPr>
              <a:t>Communauté-de-commun:</a:t>
            </a:r>
            <a:r>
              <a:rPr lang="fr-CA" sz="1200" kern="1200" dirty="0" smtClean="0">
                <a:solidFill>
                  <a:schemeClr val="tx1"/>
                </a:solidFill>
                <a:effectLst/>
                <a:latin typeface="+mn-lt"/>
                <a:ea typeface="+mn-ea"/>
                <a:cs typeface="+mn-cs"/>
              </a:rPr>
              <a:t> une communauté qui s’engage dans la pratique du commun (</a:t>
            </a:r>
            <a:r>
              <a:rPr lang="fr-CA" sz="1200" kern="1200" dirty="0" err="1" smtClean="0">
                <a:solidFill>
                  <a:schemeClr val="tx1"/>
                </a:solidFill>
                <a:effectLst/>
                <a:latin typeface="+mn-lt"/>
                <a:ea typeface="+mn-ea"/>
                <a:cs typeface="+mn-cs"/>
              </a:rPr>
              <a:t>commoning</a:t>
            </a:r>
            <a:r>
              <a:rPr lang="fr-CA" sz="1200" kern="1200" dirty="0" smtClean="0">
                <a:solidFill>
                  <a:schemeClr val="tx1"/>
                </a:solidFill>
                <a:effectLst/>
                <a:latin typeface="+mn-lt"/>
                <a:ea typeface="+mn-ea"/>
                <a:cs typeface="+mn-cs"/>
              </a:rPr>
              <a:t>) et qui est, par le fait même, (auto)constituée. </a:t>
            </a:r>
            <a:endParaRPr lang="en-C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b="1" kern="1200" dirty="0" smtClean="0">
                <a:solidFill>
                  <a:schemeClr val="tx1"/>
                </a:solidFill>
                <a:effectLst/>
                <a:latin typeface="+mn-lt"/>
                <a:ea typeface="+mn-ea"/>
                <a:cs typeface="+mn-cs"/>
              </a:rPr>
              <a:t>Agencement:</a:t>
            </a:r>
            <a:r>
              <a:rPr lang="fr-CA" sz="1200" kern="1200" dirty="0" smtClean="0">
                <a:solidFill>
                  <a:schemeClr val="tx1"/>
                </a:solidFill>
                <a:effectLst/>
                <a:latin typeface="+mn-lt"/>
                <a:ea typeface="+mn-ea"/>
                <a:cs typeface="+mn-cs"/>
              </a:rPr>
              <a:t> une mise en lien d’éléments hétérogènes </a:t>
            </a:r>
            <a:r>
              <a:rPr lang="fr-CA" sz="1200" strike="sngStrike" kern="1200" dirty="0" smtClean="0">
                <a:solidFill>
                  <a:schemeClr val="tx1"/>
                </a:solidFill>
                <a:effectLst/>
                <a:latin typeface="+mn-lt"/>
                <a:ea typeface="+mn-ea"/>
                <a:cs typeface="+mn-cs"/>
              </a:rPr>
              <a:t>(multiplicité vs unité + évènements vs essence)</a:t>
            </a:r>
            <a:endParaRPr lang="en-CA" sz="1050" strike="sngStrike"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Je vais utiliser ces concepts tout le long de ma présentation. Et je reviendrais sur la communauté-du-commun et l’agencement à la fin. </a:t>
            </a:r>
            <a:endParaRPr lang="en-CA" sz="1050" kern="1200" dirty="0" smtClean="0">
              <a:solidFill>
                <a:schemeClr val="tx1"/>
              </a:solidFill>
              <a:effectLst/>
              <a:latin typeface="+mn-lt"/>
              <a:ea typeface="+mn-ea"/>
              <a:cs typeface="+mn-cs"/>
            </a:endParaRPr>
          </a:p>
          <a:p>
            <a:pPr marL="0" indent="0" defTabSz="966612">
              <a:buFont typeface="Arial" panose="020B0604020202020204" pitchFamily="34" charset="0"/>
              <a:buNone/>
              <a:defRPr/>
            </a:pPr>
            <a:endParaRPr lang="en-CA" sz="1200" dirty="0" smtClean="0"/>
          </a:p>
        </p:txBody>
      </p:sp>
      <p:sp>
        <p:nvSpPr>
          <p:cNvPr id="4" name="Slide Number Placeholder 3"/>
          <p:cNvSpPr>
            <a:spLocks noGrp="1"/>
          </p:cNvSpPr>
          <p:nvPr>
            <p:ph type="sldNum" sz="quarter" idx="10"/>
          </p:nvPr>
        </p:nvSpPr>
        <p:spPr/>
        <p:txBody>
          <a:bodyPr/>
          <a:lstStyle/>
          <a:p>
            <a:fld id="{109907DB-7272-4289-B9DF-726FEB4D1251}" type="slidenum">
              <a:rPr lang="fr-CA" smtClean="0"/>
              <a:t>4</a:t>
            </a:fld>
            <a:endParaRPr lang="fr-CA"/>
          </a:p>
        </p:txBody>
      </p:sp>
    </p:spTree>
    <p:extLst>
      <p:ext uri="{BB962C8B-B14F-4D97-AF65-F5344CB8AC3E}">
        <p14:creationId xmlns:p14="http://schemas.microsoft.com/office/powerpoint/2010/main" val="358125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POINTE SAINT-CHARLES</a:t>
            </a:r>
          </a:p>
          <a:p>
            <a:pPr lvl="0"/>
            <a:r>
              <a:rPr lang="fr-CA" sz="1200" kern="1200" dirty="0" smtClean="0">
                <a:solidFill>
                  <a:schemeClr val="tx1"/>
                </a:solidFill>
                <a:effectLst/>
                <a:latin typeface="+mn-lt"/>
                <a:ea typeface="+mn-ea"/>
                <a:cs typeface="+mn-cs"/>
              </a:rPr>
              <a:t>Pointe-Saint-Charles est quartier ouvrier qui a été au cœur de l’industrialisation du Canada et, à partir de 1970 a fait face à une désindustrialisation massive. </a:t>
            </a:r>
            <a:endParaRPr lang="en-CA"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COMMUNS HISTORIQUES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Dès les années 1960s émergent toute une panoplie de communauté-de-communs qui bâtissent une </a:t>
            </a:r>
            <a:r>
              <a:rPr lang="fr-CA" sz="1200" b="1" kern="1200" dirty="0" smtClean="0">
                <a:solidFill>
                  <a:schemeClr val="tx1"/>
                </a:solidFill>
                <a:effectLst/>
                <a:latin typeface="+mn-lt"/>
                <a:ea typeface="+mn-ea"/>
                <a:cs typeface="+mn-cs"/>
              </a:rPr>
              <a:t>infrastructure solide de communs sur laquelle se construisent les luttes contemporaines…</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Un parc de logement social qui représente 30% du locatif</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Un pôle alimentaire avec notamment une épicerie solidaire, des jardins collectifs et des cuisines collectives</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Des institutions autonomes qui offrent des services : en santé, éducation défense de droit et justice.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Des espaces de travail collectifs, salles de réunion</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smtClean="0">
                <a:solidFill>
                  <a:schemeClr val="tx1"/>
                </a:solidFill>
                <a:effectLst/>
                <a:latin typeface="+mn-lt"/>
                <a:ea typeface="+mn-ea"/>
                <a:cs typeface="+mn-cs"/>
              </a:rPr>
              <a:t>Des instances politiques autonomes dont la table de concertation Action-Gardien</a:t>
            </a:r>
            <a:endParaRPr lang="en-CA" sz="1300" noProof="0" dirty="0"/>
          </a:p>
        </p:txBody>
      </p:sp>
      <p:sp>
        <p:nvSpPr>
          <p:cNvPr id="4" name="Slide Number Placeholder 3"/>
          <p:cNvSpPr>
            <a:spLocks noGrp="1"/>
          </p:cNvSpPr>
          <p:nvPr>
            <p:ph type="sldNum" sz="quarter" idx="10"/>
          </p:nvPr>
        </p:nvSpPr>
        <p:spPr/>
        <p:txBody>
          <a:bodyPr/>
          <a:lstStyle/>
          <a:p>
            <a:fld id="{109907DB-7272-4289-B9DF-726FEB4D1251}" type="slidenum">
              <a:rPr lang="fr-CA" smtClean="0"/>
              <a:t>5</a:t>
            </a:fld>
            <a:endParaRPr lang="fr-CA"/>
          </a:p>
        </p:txBody>
      </p:sp>
    </p:spTree>
    <p:extLst>
      <p:ext uri="{BB962C8B-B14F-4D97-AF65-F5344CB8AC3E}">
        <p14:creationId xmlns:p14="http://schemas.microsoft.com/office/powerpoint/2010/main" val="4051950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Pour chaque commun historique, il y a une communauté qui s’en occupe et qui la défend. Donc quand un commun est menacé, la communauté est toujours présente et au RDV pour la protéger : </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Au fil des ans l’État a essayer à maintes reprises d’intégrer nos institutions autonomes en son sein… la</a:t>
            </a:r>
            <a:r>
              <a:rPr lang="fr-CA" sz="1200" kern="1200" baseline="0" dirty="0" smtClean="0">
                <a:solidFill>
                  <a:schemeClr val="tx1"/>
                </a:solidFill>
                <a:effectLst/>
                <a:latin typeface="+mn-lt"/>
                <a:ea typeface="+mn-ea"/>
                <a:cs typeface="+mn-cs"/>
              </a:rPr>
              <a:t> clinique de santé, la clinique juridique… </a:t>
            </a:r>
            <a:r>
              <a:rPr lang="fr-CA" sz="1200" kern="1200" dirty="0" smtClean="0">
                <a:solidFill>
                  <a:schemeClr val="tx1"/>
                </a:solidFill>
                <a:effectLst/>
                <a:latin typeface="+mn-lt"/>
                <a:ea typeface="+mn-ea"/>
                <a:cs typeface="+mn-cs"/>
              </a:rPr>
              <a:t>à chaque fois les communauté-de-communs se sont </a:t>
            </a:r>
            <a:r>
              <a:rPr lang="fr-CA" sz="1200" kern="1200" dirty="0" smtClean="0">
                <a:solidFill>
                  <a:schemeClr val="tx1"/>
                </a:solidFill>
                <a:effectLst/>
                <a:latin typeface="+mn-lt"/>
                <a:ea typeface="+mn-ea"/>
                <a:cs typeface="+mn-cs"/>
              </a:rPr>
              <a:t>mobilisées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et </a:t>
            </a:r>
            <a:r>
              <a:rPr lang="fr-CA" sz="1200" kern="1200" dirty="0" smtClean="0">
                <a:solidFill>
                  <a:schemeClr val="tx1"/>
                </a:solidFill>
                <a:effectLst/>
                <a:latin typeface="+mn-lt"/>
                <a:ea typeface="+mn-ea"/>
                <a:cs typeface="+mn-cs"/>
              </a:rPr>
              <a:t>ont gagnées… les deux institutions sont toujours financées par millions </a:t>
            </a:r>
            <a:r>
              <a:rPr lang="fr-CA" sz="1200" kern="1200" dirty="0" smtClean="0">
                <a:solidFill>
                  <a:schemeClr val="tx1"/>
                </a:solidFill>
                <a:effectLst/>
                <a:latin typeface="+mn-lt"/>
                <a:ea typeface="+mn-ea"/>
                <a:cs typeface="+mn-cs"/>
              </a:rPr>
              <a:t>et </a:t>
            </a:r>
            <a:r>
              <a:rPr lang="fr-CA" sz="1200" kern="1200" dirty="0" smtClean="0">
                <a:solidFill>
                  <a:schemeClr val="tx1"/>
                </a:solidFill>
                <a:effectLst/>
                <a:latin typeface="+mn-lt"/>
                <a:ea typeface="+mn-ea"/>
                <a:cs typeface="+mn-cs"/>
              </a:rPr>
              <a:t>sont toujours sous contrôle populaire.</a:t>
            </a:r>
            <a:endParaRPr lang="en-CA"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Dans la dernière décennie, un des plus gros enjeux est l’embourgeoisement. Malgré ceci, les communauté-de-communs ont réussi à ralentir l’avancement de la gentrification, encore une fois, par la vigilance et la lutte, mais aussi, en continuant à élargir les communs en logement…</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smtClean="0">
                <a:solidFill>
                  <a:schemeClr val="tx1"/>
                </a:solidFill>
                <a:effectLst/>
                <a:latin typeface="+mn-lt"/>
                <a:ea typeface="+mn-ea"/>
                <a:cs typeface="+mn-cs"/>
              </a:rPr>
              <a:t>Comme vous le savez, dans les dernières années, on a fait face à des coupures à cause des mesures d’austérité… à la Pointe on a réussi à protéger certains acquis… les communautés-de-communs autour du Carrefour d’éducation populaire et autour de la Maison St-Charles – qui étaient tous les deux menacés d’expulsion par la CSDM – ont réussi, pour le moment, à repousser les dates d’éviction…</a:t>
            </a:r>
            <a:r>
              <a:rPr lang="en-CA" sz="1300" baseline="0" noProof="0" dirty="0" smtClean="0"/>
              <a:t> </a:t>
            </a:r>
            <a:endParaRPr lang="en-CA" sz="1300" noProof="0" dirty="0" smtClean="0"/>
          </a:p>
        </p:txBody>
      </p:sp>
      <p:sp>
        <p:nvSpPr>
          <p:cNvPr id="4" name="Slide Number Placeholder 3"/>
          <p:cNvSpPr>
            <a:spLocks noGrp="1"/>
          </p:cNvSpPr>
          <p:nvPr>
            <p:ph type="sldNum" sz="quarter" idx="10"/>
          </p:nvPr>
        </p:nvSpPr>
        <p:spPr/>
        <p:txBody>
          <a:bodyPr/>
          <a:lstStyle/>
          <a:p>
            <a:fld id="{109907DB-7272-4289-B9DF-726FEB4D1251}" type="slidenum">
              <a:rPr lang="fr-CA" smtClean="0"/>
              <a:t>6</a:t>
            </a:fld>
            <a:endParaRPr lang="fr-CA"/>
          </a:p>
        </p:txBody>
      </p:sp>
    </p:spTree>
    <p:extLst>
      <p:ext uri="{BB962C8B-B14F-4D97-AF65-F5344CB8AC3E}">
        <p14:creationId xmlns:p14="http://schemas.microsoft.com/office/powerpoint/2010/main" val="2431296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CA" sz="1200" kern="1200" dirty="0" smtClean="0">
                <a:solidFill>
                  <a:schemeClr val="tx1"/>
                </a:solidFill>
                <a:effectLst/>
                <a:latin typeface="+mn-lt"/>
                <a:ea typeface="+mn-ea"/>
                <a:cs typeface="+mn-cs"/>
              </a:rPr>
              <a:t>Ceci est donc le terreau duquel émergent les 3 exemples contemporains que je vais discuter maintenant…</a:t>
            </a:r>
            <a:endParaRPr lang="fr-CA" baseline="0" dirty="0" smtClean="0"/>
          </a:p>
        </p:txBody>
      </p:sp>
      <p:sp>
        <p:nvSpPr>
          <p:cNvPr id="4" name="Slide Number Placeholder 3"/>
          <p:cNvSpPr>
            <a:spLocks noGrp="1"/>
          </p:cNvSpPr>
          <p:nvPr>
            <p:ph type="sldNum" sz="quarter" idx="10"/>
          </p:nvPr>
        </p:nvSpPr>
        <p:spPr/>
        <p:txBody>
          <a:bodyPr/>
          <a:lstStyle/>
          <a:p>
            <a:fld id="{109907DB-7272-4289-B9DF-726FEB4D1251}" type="slidenum">
              <a:rPr lang="fr-CA" smtClean="0"/>
              <a:t>7</a:t>
            </a:fld>
            <a:endParaRPr lang="fr-CA"/>
          </a:p>
        </p:txBody>
      </p:sp>
    </p:spTree>
    <p:extLst>
      <p:ext uri="{BB962C8B-B14F-4D97-AF65-F5344CB8AC3E}">
        <p14:creationId xmlns:p14="http://schemas.microsoft.com/office/powerpoint/2010/main" val="115146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fr-CA" dirty="0" smtClean="0"/>
              <a:t>Le premier exemple, c’est le jardin</a:t>
            </a:r>
            <a:r>
              <a:rPr lang="fr-CA" baseline="0" dirty="0" smtClean="0"/>
              <a:t> de la liberté</a:t>
            </a:r>
            <a:endParaRPr lang="fr-CA" dirty="0" smtClean="0"/>
          </a:p>
          <a:p>
            <a:pPr marL="181240" indent="-181240">
              <a:buFont typeface="Arial" panose="020B0604020202020204" pitchFamily="34" charset="0"/>
              <a:buChar char="•"/>
            </a:pPr>
            <a:r>
              <a:rPr lang="fr-CA" dirty="0" smtClean="0"/>
              <a:t>Nous avons </a:t>
            </a:r>
            <a:r>
              <a:rPr lang="fr-CA" baseline="0" dirty="0" smtClean="0"/>
              <a:t>transformé une propriété étatique en libre accès qui était laissée à l’abandon et était envahie par l’herbe à poux, en jardin autogéré.</a:t>
            </a:r>
            <a:endParaRPr lang="fr-CA" dirty="0"/>
          </a:p>
        </p:txBody>
      </p:sp>
      <p:sp>
        <p:nvSpPr>
          <p:cNvPr id="4" name="Slide Number Placeholder 3"/>
          <p:cNvSpPr>
            <a:spLocks noGrp="1"/>
          </p:cNvSpPr>
          <p:nvPr>
            <p:ph type="sldNum" sz="quarter" idx="10"/>
          </p:nvPr>
        </p:nvSpPr>
        <p:spPr/>
        <p:txBody>
          <a:bodyPr/>
          <a:lstStyle/>
          <a:p>
            <a:fld id="{109907DB-7272-4289-B9DF-726FEB4D1251}" type="slidenum">
              <a:rPr lang="fr-CA" smtClean="0"/>
              <a:t>8</a:t>
            </a:fld>
            <a:endParaRPr lang="fr-CA"/>
          </a:p>
        </p:txBody>
      </p:sp>
    </p:spTree>
    <p:extLst>
      <p:ext uri="{BB962C8B-B14F-4D97-AF65-F5344CB8AC3E}">
        <p14:creationId xmlns:p14="http://schemas.microsoft.com/office/powerpoint/2010/main" val="77775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fr-CA" sz="1300" dirty="0"/>
              <a:t>Le 2</a:t>
            </a:r>
            <a:r>
              <a:rPr lang="fr-CA" sz="1300" baseline="30000" dirty="0"/>
              <a:t>e</a:t>
            </a:r>
            <a:r>
              <a:rPr lang="fr-CA" sz="1300" dirty="0"/>
              <a:t> c’est la murale communautaire</a:t>
            </a:r>
          </a:p>
          <a:p>
            <a:pPr marL="181240" indent="-181240" defTabSz="966612">
              <a:buFont typeface="Arial" panose="020B0604020202020204" pitchFamily="34" charset="0"/>
              <a:buChar char="•"/>
              <a:defRPr/>
            </a:pPr>
            <a:r>
              <a:rPr lang="fr-CA" sz="1300" dirty="0"/>
              <a:t>Nous avons transformé un mur aveugle qui appartient au CN en une belle murale colorée et vivante, qui raconte l’histoire du quartier. </a:t>
            </a:r>
          </a:p>
        </p:txBody>
      </p:sp>
      <p:sp>
        <p:nvSpPr>
          <p:cNvPr id="4" name="Slide Number Placeholder 3"/>
          <p:cNvSpPr>
            <a:spLocks noGrp="1"/>
          </p:cNvSpPr>
          <p:nvPr>
            <p:ph type="sldNum" sz="quarter" idx="10"/>
          </p:nvPr>
        </p:nvSpPr>
        <p:spPr/>
        <p:txBody>
          <a:bodyPr/>
          <a:lstStyle/>
          <a:p>
            <a:fld id="{109907DB-7272-4289-B9DF-726FEB4D1251}" type="slidenum">
              <a:rPr lang="fr-CA" smtClean="0"/>
              <a:t>9</a:t>
            </a:fld>
            <a:endParaRPr lang="fr-CA"/>
          </a:p>
        </p:txBody>
      </p:sp>
    </p:spTree>
    <p:extLst>
      <p:ext uri="{BB962C8B-B14F-4D97-AF65-F5344CB8AC3E}">
        <p14:creationId xmlns:p14="http://schemas.microsoft.com/office/powerpoint/2010/main" val="9186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fr-CA"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CA"/>
          </a:p>
        </p:txBody>
      </p:sp>
      <p:sp>
        <p:nvSpPr>
          <p:cNvPr id="4" name="Date Placeholder 3"/>
          <p:cNvSpPr>
            <a:spLocks noGrp="1"/>
          </p:cNvSpPr>
          <p:nvPr>
            <p:ph type="dt" sz="half" idx="10"/>
          </p:nvPr>
        </p:nvSpPr>
        <p:spPr/>
        <p:txBody>
          <a:bodyPr/>
          <a:lstStyle/>
          <a:p>
            <a:fld id="{70394ADD-2F64-4DEB-A268-FD39DC1C4FFD}" type="datetimeFigureOut">
              <a:rPr lang="fr-CA" smtClean="0"/>
              <a:t>2019-05-30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A52D84DF-57BF-46BE-8BE9-41DAF0207924}" type="slidenum">
              <a:rPr lang="fr-CA" smtClean="0"/>
              <a:t>‹#›</a:t>
            </a:fld>
            <a:endParaRPr lang="fr-CA"/>
          </a:p>
        </p:txBody>
      </p:sp>
    </p:spTree>
    <p:extLst>
      <p:ext uri="{BB962C8B-B14F-4D97-AF65-F5344CB8AC3E}">
        <p14:creationId xmlns:p14="http://schemas.microsoft.com/office/powerpoint/2010/main" val="12539994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10"/>
          </p:nvPr>
        </p:nvSpPr>
        <p:spPr/>
        <p:txBody>
          <a:bodyPr/>
          <a:lstStyle/>
          <a:p>
            <a:fld id="{70394ADD-2F64-4DEB-A268-FD39DC1C4FFD}" type="datetimeFigureOut">
              <a:rPr lang="fr-CA" smtClean="0"/>
              <a:t>2019-05-30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A52D84DF-57BF-46BE-8BE9-41DAF0207924}" type="slidenum">
              <a:rPr lang="fr-CA" smtClean="0"/>
              <a:t>‹#›</a:t>
            </a:fld>
            <a:endParaRPr lang="fr-CA"/>
          </a:p>
        </p:txBody>
      </p:sp>
    </p:spTree>
    <p:extLst>
      <p:ext uri="{BB962C8B-B14F-4D97-AF65-F5344CB8AC3E}">
        <p14:creationId xmlns:p14="http://schemas.microsoft.com/office/powerpoint/2010/main" val="965712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10"/>
          </p:nvPr>
        </p:nvSpPr>
        <p:spPr/>
        <p:txBody>
          <a:bodyPr/>
          <a:lstStyle/>
          <a:p>
            <a:fld id="{70394ADD-2F64-4DEB-A268-FD39DC1C4FFD}" type="datetimeFigureOut">
              <a:rPr lang="fr-CA" smtClean="0"/>
              <a:t>2019-05-30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A52D84DF-57BF-46BE-8BE9-41DAF0207924}" type="slidenum">
              <a:rPr lang="fr-CA" smtClean="0"/>
              <a:t>‹#›</a:t>
            </a:fld>
            <a:endParaRPr lang="fr-CA"/>
          </a:p>
        </p:txBody>
      </p:sp>
    </p:spTree>
    <p:extLst>
      <p:ext uri="{BB962C8B-B14F-4D97-AF65-F5344CB8AC3E}">
        <p14:creationId xmlns:p14="http://schemas.microsoft.com/office/powerpoint/2010/main" val="3642169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10"/>
          </p:nvPr>
        </p:nvSpPr>
        <p:spPr/>
        <p:txBody>
          <a:bodyPr/>
          <a:lstStyle/>
          <a:p>
            <a:fld id="{70394ADD-2F64-4DEB-A268-FD39DC1C4FFD}" type="datetimeFigureOut">
              <a:rPr lang="fr-CA" smtClean="0"/>
              <a:t>2019-05-30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A52D84DF-57BF-46BE-8BE9-41DAF0207924}" type="slidenum">
              <a:rPr lang="fr-CA" smtClean="0"/>
              <a:t>‹#›</a:t>
            </a:fld>
            <a:endParaRPr lang="fr-CA"/>
          </a:p>
        </p:txBody>
      </p:sp>
    </p:spTree>
    <p:extLst>
      <p:ext uri="{BB962C8B-B14F-4D97-AF65-F5344CB8AC3E}">
        <p14:creationId xmlns:p14="http://schemas.microsoft.com/office/powerpoint/2010/main" val="34374613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smtClean="0"/>
              <a:t>Click to edit Master title style</a:t>
            </a:r>
            <a:endParaRPr lang="fr-CA"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394ADD-2F64-4DEB-A268-FD39DC1C4FFD}" type="datetimeFigureOut">
              <a:rPr lang="fr-CA" smtClean="0"/>
              <a:t>2019-05-30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A52D84DF-57BF-46BE-8BE9-41DAF0207924}" type="slidenum">
              <a:rPr lang="fr-CA" smtClean="0"/>
              <a:t>‹#›</a:t>
            </a:fld>
            <a:endParaRPr lang="fr-CA"/>
          </a:p>
        </p:txBody>
      </p:sp>
    </p:spTree>
    <p:extLst>
      <p:ext uri="{BB962C8B-B14F-4D97-AF65-F5344CB8AC3E}">
        <p14:creationId xmlns:p14="http://schemas.microsoft.com/office/powerpoint/2010/main" val="9342088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Date Placeholder 4"/>
          <p:cNvSpPr>
            <a:spLocks noGrp="1"/>
          </p:cNvSpPr>
          <p:nvPr>
            <p:ph type="dt" sz="half" idx="10"/>
          </p:nvPr>
        </p:nvSpPr>
        <p:spPr/>
        <p:txBody>
          <a:bodyPr/>
          <a:lstStyle/>
          <a:p>
            <a:fld id="{70394ADD-2F64-4DEB-A268-FD39DC1C4FFD}" type="datetimeFigureOut">
              <a:rPr lang="fr-CA" smtClean="0"/>
              <a:t>2019-05-30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A52D84DF-57BF-46BE-8BE9-41DAF0207924}" type="slidenum">
              <a:rPr lang="fr-CA" smtClean="0"/>
              <a:t>‹#›</a:t>
            </a:fld>
            <a:endParaRPr lang="fr-CA"/>
          </a:p>
        </p:txBody>
      </p:sp>
    </p:spTree>
    <p:extLst>
      <p:ext uri="{BB962C8B-B14F-4D97-AF65-F5344CB8AC3E}">
        <p14:creationId xmlns:p14="http://schemas.microsoft.com/office/powerpoint/2010/main" val="5225659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r-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7" name="Date Placeholder 6"/>
          <p:cNvSpPr>
            <a:spLocks noGrp="1"/>
          </p:cNvSpPr>
          <p:nvPr>
            <p:ph type="dt" sz="half" idx="10"/>
          </p:nvPr>
        </p:nvSpPr>
        <p:spPr/>
        <p:txBody>
          <a:bodyPr/>
          <a:lstStyle/>
          <a:p>
            <a:fld id="{70394ADD-2F64-4DEB-A268-FD39DC1C4FFD}" type="datetimeFigureOut">
              <a:rPr lang="fr-CA" smtClean="0"/>
              <a:t>2019-05-30</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A52D84DF-57BF-46BE-8BE9-41DAF0207924}" type="slidenum">
              <a:rPr lang="fr-CA" smtClean="0"/>
              <a:t>‹#›</a:t>
            </a:fld>
            <a:endParaRPr lang="fr-CA"/>
          </a:p>
        </p:txBody>
      </p:sp>
    </p:spTree>
    <p:extLst>
      <p:ext uri="{BB962C8B-B14F-4D97-AF65-F5344CB8AC3E}">
        <p14:creationId xmlns:p14="http://schemas.microsoft.com/office/powerpoint/2010/main" val="1840425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Date Placeholder 2"/>
          <p:cNvSpPr>
            <a:spLocks noGrp="1"/>
          </p:cNvSpPr>
          <p:nvPr>
            <p:ph type="dt" sz="half" idx="10"/>
          </p:nvPr>
        </p:nvSpPr>
        <p:spPr/>
        <p:txBody>
          <a:bodyPr/>
          <a:lstStyle/>
          <a:p>
            <a:fld id="{70394ADD-2F64-4DEB-A268-FD39DC1C4FFD}" type="datetimeFigureOut">
              <a:rPr lang="fr-CA" smtClean="0"/>
              <a:t>2019-05-30</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A52D84DF-57BF-46BE-8BE9-41DAF0207924}" type="slidenum">
              <a:rPr lang="fr-CA" smtClean="0"/>
              <a:t>‹#›</a:t>
            </a:fld>
            <a:endParaRPr lang="fr-CA"/>
          </a:p>
        </p:txBody>
      </p:sp>
    </p:spTree>
    <p:extLst>
      <p:ext uri="{BB962C8B-B14F-4D97-AF65-F5344CB8AC3E}">
        <p14:creationId xmlns:p14="http://schemas.microsoft.com/office/powerpoint/2010/main" val="538640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394ADD-2F64-4DEB-A268-FD39DC1C4FFD}" type="datetimeFigureOut">
              <a:rPr lang="fr-CA" smtClean="0"/>
              <a:t>2019-05-30</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A52D84DF-57BF-46BE-8BE9-41DAF0207924}" type="slidenum">
              <a:rPr lang="fr-CA" smtClean="0"/>
              <a:t>‹#›</a:t>
            </a:fld>
            <a:endParaRPr lang="fr-CA"/>
          </a:p>
        </p:txBody>
      </p:sp>
    </p:spTree>
    <p:extLst>
      <p:ext uri="{BB962C8B-B14F-4D97-AF65-F5344CB8AC3E}">
        <p14:creationId xmlns:p14="http://schemas.microsoft.com/office/powerpoint/2010/main" val="1301476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94ADD-2F64-4DEB-A268-FD39DC1C4FFD}" type="datetimeFigureOut">
              <a:rPr lang="fr-CA" smtClean="0"/>
              <a:t>2019-05-30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A52D84DF-57BF-46BE-8BE9-41DAF0207924}" type="slidenum">
              <a:rPr lang="fr-CA" smtClean="0"/>
              <a:t>‹#›</a:t>
            </a:fld>
            <a:endParaRPr lang="fr-CA"/>
          </a:p>
        </p:txBody>
      </p:sp>
    </p:spTree>
    <p:extLst>
      <p:ext uri="{BB962C8B-B14F-4D97-AF65-F5344CB8AC3E}">
        <p14:creationId xmlns:p14="http://schemas.microsoft.com/office/powerpoint/2010/main" val="3251600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94ADD-2F64-4DEB-A268-FD39DC1C4FFD}" type="datetimeFigureOut">
              <a:rPr lang="fr-CA" smtClean="0"/>
              <a:t>2019-05-30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A52D84DF-57BF-46BE-8BE9-41DAF0207924}" type="slidenum">
              <a:rPr lang="fr-CA" smtClean="0"/>
              <a:t>‹#›</a:t>
            </a:fld>
            <a:endParaRPr lang="fr-CA"/>
          </a:p>
        </p:txBody>
      </p:sp>
    </p:spTree>
    <p:extLst>
      <p:ext uri="{BB962C8B-B14F-4D97-AF65-F5344CB8AC3E}">
        <p14:creationId xmlns:p14="http://schemas.microsoft.com/office/powerpoint/2010/main" val="3430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394ADD-2F64-4DEB-A268-FD39DC1C4FFD}" type="datetimeFigureOut">
              <a:rPr lang="fr-CA" smtClean="0"/>
              <a:t>2019-05-30</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D84DF-57BF-46BE-8BE9-41DAF0207924}" type="slidenum">
              <a:rPr lang="fr-CA" smtClean="0"/>
              <a:t>‹#›</a:t>
            </a:fld>
            <a:endParaRPr lang="fr-CA"/>
          </a:p>
        </p:txBody>
      </p:sp>
    </p:spTree>
    <p:extLst>
      <p:ext uri="{BB962C8B-B14F-4D97-AF65-F5344CB8AC3E}">
        <p14:creationId xmlns:p14="http://schemas.microsoft.com/office/powerpoint/2010/main" val="360014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50.jpeg"/><Relationship Id="rId4" Type="http://schemas.openxmlformats.org/officeDocument/2006/relationships/diagramLayout" Target="../diagrams/layout3.xml"/><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g"/></Relationships>
</file>

<file path=ppt/slides/_rels/slide19.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449" y="1084500"/>
            <a:ext cx="6451596" cy="5773500"/>
          </a:xfrm>
          <a:prstGeom prst="rect">
            <a:avLst/>
          </a:prstGeom>
        </p:spPr>
      </p:pic>
      <p:sp>
        <p:nvSpPr>
          <p:cNvPr id="2" name="Title 1"/>
          <p:cNvSpPr>
            <a:spLocks noGrp="1"/>
          </p:cNvSpPr>
          <p:nvPr>
            <p:ph type="title"/>
          </p:nvPr>
        </p:nvSpPr>
        <p:spPr>
          <a:xfrm>
            <a:off x="831850" y="4724400"/>
            <a:ext cx="5868753" cy="1586460"/>
          </a:xfrm>
        </p:spPr>
        <p:txBody>
          <a:bodyPr>
            <a:normAutofit fontScale="90000"/>
          </a:bodyPr>
          <a:lstStyle/>
          <a:p>
            <a:r>
              <a:rPr lang="en-CA" dirty="0" smtClean="0"/>
              <a:t/>
            </a:r>
            <a:br>
              <a:rPr lang="en-CA" dirty="0" smtClean="0"/>
            </a:br>
            <a:r>
              <a:rPr lang="en-CA" sz="2800" dirty="0" smtClean="0"/>
              <a:t>Anna Kruzynski</a:t>
            </a:r>
            <a:br>
              <a:rPr lang="en-CA" sz="2800" dirty="0" smtClean="0"/>
            </a:br>
            <a:r>
              <a:rPr lang="en-CA" sz="2800" dirty="0" smtClean="0"/>
              <a:t>ACFAS</a:t>
            </a:r>
            <a:br>
              <a:rPr lang="en-CA" sz="2800" dirty="0" smtClean="0"/>
            </a:br>
            <a:r>
              <a:rPr lang="en-CA" sz="2800" dirty="0" smtClean="0"/>
              <a:t>Le 31 </a:t>
            </a:r>
            <a:r>
              <a:rPr lang="en-CA" sz="2800" dirty="0" err="1" smtClean="0"/>
              <a:t>mai</a:t>
            </a:r>
            <a:r>
              <a:rPr lang="en-CA" sz="2800" dirty="0" smtClean="0"/>
              <a:t> 2019</a:t>
            </a:r>
            <a:endParaRPr lang="fr-CA" sz="8000" dirty="0"/>
          </a:p>
        </p:txBody>
      </p:sp>
      <p:sp>
        <p:nvSpPr>
          <p:cNvPr id="3" name="Rectangle 2"/>
          <p:cNvSpPr/>
          <p:nvPr/>
        </p:nvSpPr>
        <p:spPr>
          <a:xfrm>
            <a:off x="831850" y="3392430"/>
            <a:ext cx="10877550" cy="1569660"/>
          </a:xfrm>
          <a:prstGeom prst="rect">
            <a:avLst/>
          </a:prstGeom>
        </p:spPr>
        <p:txBody>
          <a:bodyPr wrap="square">
            <a:spAutoFit/>
          </a:bodyPr>
          <a:lstStyle/>
          <a:p>
            <a:r>
              <a:rPr lang="en-CA" sz="4800" b="1" dirty="0" err="1" smtClean="0"/>
              <a:t>Communs</a:t>
            </a:r>
            <a:r>
              <a:rPr lang="en-CA" sz="4800" b="1" dirty="0" smtClean="0"/>
              <a:t>, </a:t>
            </a:r>
            <a:r>
              <a:rPr lang="en-CA" sz="4800" b="1" dirty="0" err="1" smtClean="0"/>
              <a:t>agencement</a:t>
            </a:r>
            <a:r>
              <a:rPr lang="en-CA" sz="4800" b="1" dirty="0" smtClean="0"/>
              <a:t> &amp; </a:t>
            </a:r>
            <a:r>
              <a:rPr lang="en-CA" sz="4800" b="1" dirty="0" err="1" smtClean="0"/>
              <a:t>pouvoir</a:t>
            </a:r>
            <a:r>
              <a:rPr lang="en-CA" sz="4800" b="1" dirty="0" smtClean="0"/>
              <a:t>: </a:t>
            </a:r>
            <a:r>
              <a:rPr lang="en-CA" sz="4800" dirty="0" err="1" smtClean="0"/>
              <a:t>trois</a:t>
            </a:r>
            <a:r>
              <a:rPr lang="en-CA" sz="4800" dirty="0" smtClean="0"/>
              <a:t> </a:t>
            </a:r>
            <a:r>
              <a:rPr lang="en-CA" sz="4800" dirty="0" err="1" smtClean="0"/>
              <a:t>exemples</a:t>
            </a:r>
            <a:r>
              <a:rPr lang="en-CA" sz="4800" dirty="0" smtClean="0"/>
              <a:t> </a:t>
            </a:r>
            <a:r>
              <a:rPr lang="en-CA" sz="4800" dirty="0" err="1" smtClean="0"/>
              <a:t>phares</a:t>
            </a:r>
            <a:r>
              <a:rPr lang="en-CA" sz="4800" dirty="0" smtClean="0"/>
              <a:t> à Pointe-Saint-Charles</a:t>
            </a:r>
            <a:endParaRPr lang="en-CA" sz="4800" dirty="0"/>
          </a:p>
        </p:txBody>
      </p:sp>
    </p:spTree>
    <p:extLst>
      <p:ext uri="{BB962C8B-B14F-4D97-AF65-F5344CB8AC3E}">
        <p14:creationId xmlns:p14="http://schemas.microsoft.com/office/powerpoint/2010/main" val="1970027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530" y="2777897"/>
            <a:ext cx="5190301" cy="389272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623" b="12787"/>
          <a:stretch/>
        </p:blipFill>
        <p:spPr>
          <a:xfrm>
            <a:off x="2822728" y="1115089"/>
            <a:ext cx="3215802" cy="483600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392" y="187376"/>
            <a:ext cx="3151448" cy="4871803"/>
          </a:xfrm>
          <a:prstGeom prst="rect">
            <a:avLst/>
          </a:prstGeom>
        </p:spPr>
      </p:pic>
      <p:sp>
        <p:nvSpPr>
          <p:cNvPr id="5" name="TextBox 4"/>
          <p:cNvSpPr txBox="1"/>
          <p:nvPr/>
        </p:nvSpPr>
        <p:spPr>
          <a:xfrm>
            <a:off x="6206998" y="1263479"/>
            <a:ext cx="5625008" cy="1569660"/>
          </a:xfrm>
          <a:prstGeom prst="rect">
            <a:avLst/>
          </a:prstGeom>
          <a:noFill/>
        </p:spPr>
        <p:txBody>
          <a:bodyPr wrap="square" rtlCol="0">
            <a:spAutoFit/>
          </a:bodyPr>
          <a:lstStyle/>
          <a:p>
            <a:r>
              <a:rPr lang="fr-CA" sz="3200" b="1" dirty="0" smtClean="0"/>
              <a:t>Propriété privée individuelle devenu propriété privée collective</a:t>
            </a:r>
            <a:endParaRPr lang="fr-CA" sz="3200" b="1" dirty="0"/>
          </a:p>
        </p:txBody>
      </p:sp>
    </p:spTree>
    <p:extLst>
      <p:ext uri="{BB962C8B-B14F-4D97-AF65-F5344CB8AC3E}">
        <p14:creationId xmlns:p14="http://schemas.microsoft.com/office/powerpoint/2010/main" val="4207966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Q</a:t>
            </a:r>
            <a:r>
              <a:rPr lang="fr-CA" dirty="0" smtClean="0"/>
              <a:t>uelle </a:t>
            </a:r>
            <a:r>
              <a:rPr lang="fr-CA" dirty="0"/>
              <a:t>est la (ou les) communauté(s) qui </a:t>
            </a:r>
            <a:r>
              <a:rPr lang="fr-CA" dirty="0" smtClean="0"/>
              <a:t>s‘occupe(nt) </a:t>
            </a:r>
            <a:r>
              <a:rPr lang="fr-CA" dirty="0"/>
              <a:t>de </a:t>
            </a:r>
            <a:r>
              <a:rPr lang="fr-CA" dirty="0" smtClean="0"/>
              <a:t>ces espaces?</a:t>
            </a:r>
            <a:endParaRPr lang="fr-CA" dirty="0"/>
          </a:p>
        </p:txBody>
      </p:sp>
      <p:sp>
        <p:nvSpPr>
          <p:cNvPr id="3" name="Text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649455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56389619"/>
              </p:ext>
            </p:extLst>
          </p:nvPr>
        </p:nvGraphicFramePr>
        <p:xfrm>
          <a:off x="0" y="0"/>
          <a:ext cx="10283253"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9597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57058005"/>
              </p:ext>
            </p:extLst>
          </p:nvPr>
        </p:nvGraphicFramePr>
        <p:xfrm>
          <a:off x="-59961" y="82447"/>
          <a:ext cx="12192000" cy="6715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3870" y="678979"/>
            <a:ext cx="1379095" cy="2073827"/>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t="44018"/>
          <a:stretch/>
        </p:blipFill>
        <p:spPr>
          <a:xfrm>
            <a:off x="5323728" y="5310133"/>
            <a:ext cx="4524810" cy="1165206"/>
          </a:xfrm>
          <a:prstGeom prst="rect">
            <a:avLst/>
          </a:prstGeom>
        </p:spPr>
      </p:pic>
      <p:sp>
        <p:nvSpPr>
          <p:cNvPr id="6" name="TextBox 5"/>
          <p:cNvSpPr txBox="1"/>
          <p:nvPr/>
        </p:nvSpPr>
        <p:spPr>
          <a:xfrm>
            <a:off x="5889766" y="5892736"/>
            <a:ext cx="3747541" cy="461665"/>
          </a:xfrm>
          <a:prstGeom prst="rect">
            <a:avLst/>
          </a:prstGeom>
          <a:noFill/>
        </p:spPr>
        <p:txBody>
          <a:bodyPr wrap="square" rtlCol="0">
            <a:spAutoFit/>
          </a:bodyPr>
          <a:lstStyle/>
          <a:p>
            <a:r>
              <a:rPr lang="fr-CA" sz="2400" b="1" dirty="0">
                <a:solidFill>
                  <a:schemeClr val="bg1"/>
                </a:solidFill>
              </a:rPr>
              <a:t>a</a:t>
            </a:r>
            <a:r>
              <a:rPr lang="fr-CA" sz="2400" b="1" dirty="0" smtClean="0">
                <a:solidFill>
                  <a:schemeClr val="bg1"/>
                </a:solidFill>
              </a:rPr>
              <a:t>ssemblée publique</a:t>
            </a:r>
            <a:endParaRPr lang="fr-CA" sz="2400" b="1" dirty="0">
              <a:solidFill>
                <a:schemeClr val="bg1"/>
              </a:solidFill>
            </a:endParaRPr>
          </a:p>
        </p:txBody>
      </p:sp>
      <p:sp>
        <p:nvSpPr>
          <p:cNvPr id="7" name="Rectangle 6"/>
          <p:cNvSpPr/>
          <p:nvPr/>
        </p:nvSpPr>
        <p:spPr>
          <a:xfrm>
            <a:off x="5534959" y="5415912"/>
            <a:ext cx="4102348" cy="902859"/>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8" name="Rectangle 7"/>
          <p:cNvSpPr/>
          <p:nvPr/>
        </p:nvSpPr>
        <p:spPr>
          <a:xfrm>
            <a:off x="1843790" y="733509"/>
            <a:ext cx="1094282" cy="1889770"/>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9300" y="3349338"/>
            <a:ext cx="2528979" cy="1685574"/>
          </a:xfrm>
          <a:prstGeom prst="rect">
            <a:avLst/>
          </a:prstGeom>
        </p:spPr>
      </p:pic>
      <p:sp>
        <p:nvSpPr>
          <p:cNvPr id="9" name="Rectangle 8"/>
          <p:cNvSpPr/>
          <p:nvPr/>
        </p:nvSpPr>
        <p:spPr>
          <a:xfrm>
            <a:off x="728480" y="3440243"/>
            <a:ext cx="2209591" cy="1406077"/>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0" name="TextBox 9"/>
          <p:cNvSpPr txBox="1"/>
          <p:nvPr/>
        </p:nvSpPr>
        <p:spPr>
          <a:xfrm>
            <a:off x="893374" y="4344378"/>
            <a:ext cx="2209591" cy="523220"/>
          </a:xfrm>
          <a:prstGeom prst="rect">
            <a:avLst/>
          </a:prstGeom>
          <a:noFill/>
        </p:spPr>
        <p:txBody>
          <a:bodyPr wrap="square" rtlCol="0">
            <a:spAutoFit/>
          </a:bodyPr>
          <a:lstStyle/>
          <a:p>
            <a:r>
              <a:rPr lang="fr-CA" sz="2800" dirty="0">
                <a:solidFill>
                  <a:schemeClr val="bg1"/>
                </a:solidFill>
              </a:rPr>
              <a:t>v</a:t>
            </a:r>
            <a:r>
              <a:rPr lang="fr-CA" sz="2800" dirty="0" smtClean="0">
                <a:solidFill>
                  <a:schemeClr val="bg1"/>
                </a:solidFill>
              </a:rPr>
              <a:t>isite guidée</a:t>
            </a:r>
            <a:endParaRPr lang="fr-CA" sz="2800" dirty="0">
              <a:solidFill>
                <a:schemeClr val="bg1"/>
              </a:solidFill>
            </a:endParaRPr>
          </a:p>
        </p:txBody>
      </p:sp>
    </p:spTree>
    <p:extLst>
      <p:ext uri="{BB962C8B-B14F-4D97-AF65-F5344CB8AC3E}">
        <p14:creationId xmlns:p14="http://schemas.microsoft.com/office/powerpoint/2010/main" val="4060441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588921586"/>
              </p:ext>
            </p:extLst>
          </p:nvPr>
        </p:nvGraphicFramePr>
        <p:xfrm>
          <a:off x="-299803" y="0"/>
          <a:ext cx="10867869" cy="6685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2415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592885" y="595460"/>
          <a:ext cx="9081372" cy="5159753"/>
        </p:xfrm>
        <a:graphic>
          <a:graphicData uri="http://schemas.openxmlformats.org/drawingml/2006/table">
            <a:tbl>
              <a:tblPr firstRow="1" bandRow="1">
                <a:tableStyleId>{5C22544A-7EE6-4342-B048-85BDC9FD1C3A}</a:tableStyleId>
              </a:tblPr>
              <a:tblGrid>
                <a:gridCol w="1315236">
                  <a:extLst>
                    <a:ext uri="{9D8B030D-6E8A-4147-A177-3AD203B41FA5}">
                      <a16:colId xmlns:a16="http://schemas.microsoft.com/office/drawing/2014/main" val="20000"/>
                    </a:ext>
                  </a:extLst>
                </a:gridCol>
                <a:gridCol w="1711888">
                  <a:extLst>
                    <a:ext uri="{9D8B030D-6E8A-4147-A177-3AD203B41FA5}">
                      <a16:colId xmlns:a16="http://schemas.microsoft.com/office/drawing/2014/main" val="20001"/>
                    </a:ext>
                  </a:extLst>
                </a:gridCol>
                <a:gridCol w="1513562">
                  <a:extLst>
                    <a:ext uri="{9D8B030D-6E8A-4147-A177-3AD203B41FA5}">
                      <a16:colId xmlns:a16="http://schemas.microsoft.com/office/drawing/2014/main" val="20002"/>
                    </a:ext>
                  </a:extLst>
                </a:gridCol>
                <a:gridCol w="1513562">
                  <a:extLst>
                    <a:ext uri="{9D8B030D-6E8A-4147-A177-3AD203B41FA5}">
                      <a16:colId xmlns:a16="http://schemas.microsoft.com/office/drawing/2014/main" val="20003"/>
                    </a:ext>
                  </a:extLst>
                </a:gridCol>
                <a:gridCol w="1513562">
                  <a:extLst>
                    <a:ext uri="{9D8B030D-6E8A-4147-A177-3AD203B41FA5}">
                      <a16:colId xmlns:a16="http://schemas.microsoft.com/office/drawing/2014/main" val="20004"/>
                    </a:ext>
                  </a:extLst>
                </a:gridCol>
                <a:gridCol w="1513562">
                  <a:extLst>
                    <a:ext uri="{9D8B030D-6E8A-4147-A177-3AD203B41FA5}">
                      <a16:colId xmlns:a16="http://schemas.microsoft.com/office/drawing/2014/main" val="20005"/>
                    </a:ext>
                  </a:extLst>
                </a:gridCol>
              </a:tblGrid>
              <a:tr h="415214">
                <a:tc gridSpan="6">
                  <a:txBody>
                    <a:bodyPr/>
                    <a:lstStyle/>
                    <a:p>
                      <a:r>
                        <a:rPr lang="fr-CA" dirty="0" smtClean="0"/>
                        <a:t>Manières</a:t>
                      </a:r>
                      <a:r>
                        <a:rPr lang="fr-CA" baseline="0" dirty="0" smtClean="0"/>
                        <a:t> d’élargir les communs</a:t>
                      </a:r>
                      <a:endParaRPr lang="fr-CA" dirty="0"/>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dirty="0"/>
                    </a:p>
                  </a:txBody>
                  <a:tcPr/>
                </a:tc>
                <a:extLst>
                  <a:ext uri="{0D108BD9-81ED-4DB2-BD59-A6C34878D82A}">
                    <a16:rowId xmlns:a16="http://schemas.microsoft.com/office/drawing/2014/main" val="10000"/>
                  </a:ext>
                </a:extLst>
              </a:tr>
              <a:tr h="728570">
                <a:tc>
                  <a:txBody>
                    <a:bodyPr/>
                    <a:lstStyle/>
                    <a:p>
                      <a:r>
                        <a:rPr lang="fr-CA" sz="1400" dirty="0" smtClean="0"/>
                        <a:t>Accès</a:t>
                      </a:r>
                      <a:endParaRPr lang="fr-CA" sz="1400" dirty="0"/>
                    </a:p>
                  </a:txBody>
                  <a:tcPr/>
                </a:tc>
                <a:tc>
                  <a:txBody>
                    <a:bodyPr/>
                    <a:lstStyle/>
                    <a:p>
                      <a:r>
                        <a:rPr lang="fr-CA" sz="1400" dirty="0" smtClean="0"/>
                        <a:t>Utilisation</a:t>
                      </a:r>
                      <a:endParaRPr lang="fr-CA" sz="1400" dirty="0"/>
                    </a:p>
                  </a:txBody>
                  <a:tcPr/>
                </a:tc>
                <a:tc>
                  <a:txBody>
                    <a:bodyPr/>
                    <a:lstStyle/>
                    <a:p>
                      <a:r>
                        <a:rPr lang="fr-CA" sz="1400" dirty="0" smtClean="0"/>
                        <a:t>Avantage</a:t>
                      </a:r>
                      <a:endParaRPr lang="fr-CA" sz="1400" dirty="0"/>
                    </a:p>
                  </a:txBody>
                  <a:tcPr/>
                </a:tc>
                <a:tc>
                  <a:txBody>
                    <a:bodyPr/>
                    <a:lstStyle/>
                    <a:p>
                      <a:r>
                        <a:rPr lang="fr-CA" sz="1400" dirty="0" smtClean="0"/>
                        <a:t>Soin</a:t>
                      </a:r>
                      <a:endParaRPr lang="fr-CA" sz="1400" dirty="0"/>
                    </a:p>
                  </a:txBody>
                  <a:tcPr/>
                </a:tc>
                <a:tc>
                  <a:txBody>
                    <a:bodyPr/>
                    <a:lstStyle/>
                    <a:p>
                      <a:r>
                        <a:rPr lang="fr-CA" sz="1400" dirty="0" smtClean="0"/>
                        <a:t>Responsabilité</a:t>
                      </a:r>
                      <a:endParaRPr lang="fr-CA" sz="1400" dirty="0"/>
                    </a:p>
                  </a:txBody>
                  <a:tcPr/>
                </a:tc>
                <a:tc>
                  <a:txBody>
                    <a:bodyPr/>
                    <a:lstStyle/>
                    <a:p>
                      <a:r>
                        <a:rPr lang="fr-CA" sz="1400" dirty="0" smtClean="0"/>
                        <a:t>Propriété</a:t>
                      </a:r>
                      <a:endParaRPr lang="fr-CA" sz="1400" dirty="0"/>
                    </a:p>
                  </a:txBody>
                  <a:tcPr>
                    <a:solidFill>
                      <a:schemeClr val="bg1">
                        <a:lumMod val="95000"/>
                      </a:schemeClr>
                    </a:solidFill>
                  </a:tcPr>
                </a:tc>
                <a:extLst>
                  <a:ext uri="{0D108BD9-81ED-4DB2-BD59-A6C34878D82A}">
                    <a16:rowId xmlns:a16="http://schemas.microsoft.com/office/drawing/2014/main" val="10001"/>
                  </a:ext>
                </a:extLst>
              </a:tr>
              <a:tr h="1529893">
                <a:tc>
                  <a:txBody>
                    <a:bodyPr/>
                    <a:lstStyle/>
                    <a:p>
                      <a:r>
                        <a:rPr lang="fr-CA" sz="1400" dirty="0" smtClean="0"/>
                        <a:t>Étroit</a:t>
                      </a:r>
                      <a:endParaRPr lang="fr-CA" sz="1400" dirty="0"/>
                    </a:p>
                  </a:txBody>
                  <a:tcPr/>
                </a:tc>
                <a:tc>
                  <a:txBody>
                    <a:bodyPr/>
                    <a:lstStyle/>
                    <a:p>
                      <a:r>
                        <a:rPr lang="fr-CA" sz="1400" dirty="0" smtClean="0"/>
                        <a:t>Restreint par propriétaire</a:t>
                      </a:r>
                      <a:endParaRPr lang="fr-CA" sz="1400" dirty="0"/>
                    </a:p>
                  </a:txBody>
                  <a:tcPr/>
                </a:tc>
                <a:tc>
                  <a:txBody>
                    <a:bodyPr/>
                    <a:lstStyle/>
                    <a:p>
                      <a:r>
                        <a:rPr lang="fr-CA" sz="1400" dirty="0" smtClean="0"/>
                        <a:t>Privé</a:t>
                      </a:r>
                      <a:endParaRPr lang="fr-CA" sz="1400" dirty="0"/>
                    </a:p>
                  </a:txBody>
                  <a:tcPr/>
                </a:tc>
                <a:tc>
                  <a:txBody>
                    <a:bodyPr/>
                    <a:lstStyle/>
                    <a:p>
                      <a:r>
                        <a:rPr lang="fr-CA" sz="1400" dirty="0" smtClean="0"/>
                        <a:t>Performé par</a:t>
                      </a:r>
                      <a:r>
                        <a:rPr lang="fr-CA" sz="1400" baseline="0" dirty="0" smtClean="0"/>
                        <a:t> propriétaire ou ses employé.es</a:t>
                      </a:r>
                      <a:endParaRPr lang="fr-CA" sz="1400" dirty="0"/>
                    </a:p>
                  </a:txBody>
                  <a:tcPr/>
                </a:tc>
                <a:tc>
                  <a:txBody>
                    <a:bodyPr/>
                    <a:lstStyle/>
                    <a:p>
                      <a:r>
                        <a:rPr lang="fr-CA" sz="1400" dirty="0" smtClean="0"/>
                        <a:t>Pris</a:t>
                      </a:r>
                      <a:r>
                        <a:rPr lang="fr-CA" sz="1400" baseline="0" dirty="0" smtClean="0"/>
                        <a:t> en charge</a:t>
                      </a:r>
                      <a:r>
                        <a:rPr lang="fr-CA" sz="1400" dirty="0" smtClean="0"/>
                        <a:t> par propriétaire</a:t>
                      </a:r>
                      <a:endParaRPr lang="fr-CA" sz="1400" dirty="0"/>
                    </a:p>
                  </a:txBody>
                  <a:tcPr/>
                </a:tc>
                <a:tc>
                  <a:txBody>
                    <a:bodyPr/>
                    <a:lstStyle/>
                    <a:p>
                      <a:r>
                        <a:rPr lang="fr-CA" sz="1400" dirty="0" smtClean="0"/>
                        <a:t>Privée</a:t>
                      </a:r>
                      <a:r>
                        <a:rPr lang="fr-CA" sz="1400" baseline="0" dirty="0" smtClean="0"/>
                        <a:t> </a:t>
                      </a:r>
                      <a:r>
                        <a:rPr lang="fr-CA" sz="1400" dirty="0" smtClean="0"/>
                        <a:t>individuelle</a:t>
                      </a:r>
                    </a:p>
                    <a:p>
                      <a:r>
                        <a:rPr lang="fr-CA" sz="1400" dirty="0" smtClean="0"/>
                        <a:t>Privée collective</a:t>
                      </a:r>
                    </a:p>
                    <a:p>
                      <a:r>
                        <a:rPr lang="fr-CA" sz="1400" dirty="0" smtClean="0"/>
                        <a:t>Étatique</a:t>
                      </a:r>
                      <a:endParaRPr lang="fr-CA" sz="1400" dirty="0"/>
                    </a:p>
                  </a:txBody>
                  <a:tcPr>
                    <a:solidFill>
                      <a:schemeClr val="bg1">
                        <a:lumMod val="95000"/>
                      </a:schemeClr>
                    </a:solidFill>
                  </a:tcPr>
                </a:tc>
                <a:extLst>
                  <a:ext uri="{0D108BD9-81ED-4DB2-BD59-A6C34878D82A}">
                    <a16:rowId xmlns:a16="http://schemas.microsoft.com/office/drawing/2014/main" val="10002"/>
                  </a:ext>
                </a:extLst>
              </a:tr>
              <a:tr h="1816748">
                <a:tc>
                  <a:txBody>
                    <a:bodyPr/>
                    <a:lstStyle/>
                    <a:p>
                      <a:r>
                        <a:rPr lang="fr-CA" sz="1400" b="1" dirty="0" smtClean="0"/>
                        <a:t>Partagé</a:t>
                      </a:r>
                      <a:r>
                        <a:rPr lang="fr-CA" sz="1400" b="1" baseline="0" dirty="0" smtClean="0"/>
                        <a:t> et large</a:t>
                      </a:r>
                      <a:endParaRPr lang="fr-CA" sz="1400" b="1" dirty="0"/>
                    </a:p>
                  </a:txBody>
                  <a:tcPr/>
                </a:tc>
                <a:tc>
                  <a:txBody>
                    <a:bodyPr/>
                    <a:lstStyle/>
                    <a:p>
                      <a:r>
                        <a:rPr lang="fr-CA" sz="1400" b="1" dirty="0" smtClean="0"/>
                        <a:t>Négocier par une communauté</a:t>
                      </a:r>
                      <a:endParaRPr lang="fr-CA" sz="1400" b="1" dirty="0"/>
                    </a:p>
                  </a:txBody>
                  <a:tcPr/>
                </a:tc>
                <a:tc>
                  <a:txBody>
                    <a:bodyPr/>
                    <a:lstStyle/>
                    <a:p>
                      <a:r>
                        <a:rPr lang="fr-CA" sz="1400" b="1" dirty="0" smtClean="0"/>
                        <a:t>Distribué</a:t>
                      </a:r>
                      <a:r>
                        <a:rPr lang="fr-CA" sz="1400" b="1" baseline="0" dirty="0" smtClean="0"/>
                        <a:t> largement aux membres d’une communauté (et au-delà)</a:t>
                      </a:r>
                      <a:endParaRPr lang="fr-CA" sz="1400" b="1" dirty="0"/>
                    </a:p>
                  </a:txBody>
                  <a:tcPr/>
                </a:tc>
                <a:tc>
                  <a:txBody>
                    <a:bodyPr/>
                    <a:lstStyle/>
                    <a:p>
                      <a:r>
                        <a:rPr lang="fr-CA" sz="1400" b="1" dirty="0" smtClean="0"/>
                        <a:t>Performé par les membres d’une</a:t>
                      </a:r>
                      <a:r>
                        <a:rPr lang="fr-CA" sz="1400" b="1" baseline="0" dirty="0" smtClean="0"/>
                        <a:t> communauté</a:t>
                      </a:r>
                      <a:endParaRPr lang="fr-CA" sz="1400" b="1" dirty="0"/>
                    </a:p>
                  </a:txBody>
                  <a:tcPr/>
                </a:tc>
                <a:tc>
                  <a:txBody>
                    <a:bodyPr/>
                    <a:lstStyle/>
                    <a:p>
                      <a:r>
                        <a:rPr lang="fr-CA" sz="1400" b="1" dirty="0" smtClean="0"/>
                        <a:t>Pris en charge par les membres d’une</a:t>
                      </a:r>
                      <a:r>
                        <a:rPr lang="fr-CA" sz="1400" b="1" baseline="0" dirty="0" smtClean="0"/>
                        <a:t> communauté</a:t>
                      </a:r>
                      <a:r>
                        <a:rPr lang="fr-CA" sz="1400" b="1" dirty="0" smtClean="0"/>
                        <a:t> </a:t>
                      </a:r>
                      <a:endParaRPr lang="fr-CA" sz="1400" b="1" dirty="0"/>
                    </a:p>
                  </a:txBody>
                  <a:tcPr/>
                </a:tc>
                <a:tc>
                  <a:txBody>
                    <a:bodyPr/>
                    <a:lstStyle/>
                    <a:p>
                      <a:r>
                        <a:rPr lang="fr-CA" sz="1400" dirty="0" smtClean="0"/>
                        <a:t>Toutes</a:t>
                      </a:r>
                      <a:r>
                        <a:rPr lang="fr-CA" sz="1400" baseline="0" dirty="0" smtClean="0"/>
                        <a:t> sortes de propriétés (privée, étatique, collective, libre accès)</a:t>
                      </a:r>
                      <a:endParaRPr lang="fr-CA" sz="1400" dirty="0"/>
                    </a:p>
                  </a:txBody>
                  <a:tcPr>
                    <a:solidFill>
                      <a:schemeClr val="bg1">
                        <a:lumMod val="95000"/>
                      </a:schemeClr>
                    </a:solidFill>
                  </a:tcPr>
                </a:tc>
                <a:extLst>
                  <a:ext uri="{0D108BD9-81ED-4DB2-BD59-A6C34878D82A}">
                    <a16:rowId xmlns:a16="http://schemas.microsoft.com/office/drawing/2014/main" val="10003"/>
                  </a:ext>
                </a:extLst>
              </a:tr>
              <a:tr h="669328">
                <a:tc>
                  <a:txBody>
                    <a:bodyPr/>
                    <a:lstStyle/>
                    <a:p>
                      <a:r>
                        <a:rPr lang="fr-CA" sz="1400" dirty="0" smtClean="0"/>
                        <a:t>Pas de restriction</a:t>
                      </a:r>
                      <a:endParaRPr lang="fr-CA" sz="1400" dirty="0"/>
                    </a:p>
                  </a:txBody>
                  <a:tcPr/>
                </a:tc>
                <a:tc>
                  <a:txBody>
                    <a:bodyPr/>
                    <a:lstStyle/>
                    <a:p>
                      <a:r>
                        <a:rPr lang="fr-CA" sz="1400" dirty="0" smtClean="0"/>
                        <a:t>Ouvert</a:t>
                      </a:r>
                      <a:r>
                        <a:rPr lang="fr-CA" sz="1400" baseline="0" dirty="0" smtClean="0"/>
                        <a:t> et non-régulé</a:t>
                      </a:r>
                      <a:endParaRPr lang="fr-CA" sz="1400" dirty="0"/>
                    </a:p>
                  </a:txBody>
                  <a:tcPr/>
                </a:tc>
                <a:tc>
                  <a:txBody>
                    <a:bodyPr/>
                    <a:lstStyle/>
                    <a:p>
                      <a:r>
                        <a:rPr lang="fr-CA" sz="1400" dirty="0" smtClean="0"/>
                        <a:t>Qui trouve, garde</a:t>
                      </a:r>
                      <a:endParaRPr lang="fr-CA" sz="1400" dirty="0"/>
                    </a:p>
                  </a:txBody>
                  <a:tcPr/>
                </a:tc>
                <a:tc>
                  <a:txBody>
                    <a:bodyPr/>
                    <a:lstStyle/>
                    <a:p>
                      <a:r>
                        <a:rPr lang="fr-CA" sz="1400" dirty="0" smtClean="0"/>
                        <a:t>Aucun</a:t>
                      </a:r>
                      <a:endParaRPr lang="fr-CA" sz="1400" dirty="0"/>
                    </a:p>
                  </a:txBody>
                  <a:tcPr/>
                </a:tc>
                <a:tc>
                  <a:txBody>
                    <a:bodyPr/>
                    <a:lstStyle/>
                    <a:p>
                      <a:r>
                        <a:rPr lang="fr-CA" sz="1400" dirty="0" smtClean="0"/>
                        <a:t>Aucune</a:t>
                      </a:r>
                      <a:endParaRPr lang="fr-CA" sz="1400" dirty="0"/>
                    </a:p>
                  </a:txBody>
                  <a:tcPr/>
                </a:tc>
                <a:tc>
                  <a:txBody>
                    <a:bodyPr/>
                    <a:lstStyle/>
                    <a:p>
                      <a:r>
                        <a:rPr lang="fr-CA" sz="1400" dirty="0" smtClean="0"/>
                        <a:t>Libre accès</a:t>
                      </a:r>
                    </a:p>
                    <a:p>
                      <a:r>
                        <a:rPr lang="fr-CA" sz="1400" dirty="0" smtClean="0"/>
                        <a:t>Étatique</a:t>
                      </a:r>
                      <a:endParaRPr lang="fr-CA" sz="1400"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651353" y="2031358"/>
            <a:ext cx="1753644" cy="830997"/>
          </a:xfrm>
          <a:prstGeom prst="rect">
            <a:avLst/>
          </a:prstGeom>
          <a:noFill/>
        </p:spPr>
        <p:txBody>
          <a:bodyPr wrap="square" rtlCol="0">
            <a:spAutoFit/>
          </a:bodyPr>
          <a:lstStyle/>
          <a:p>
            <a:r>
              <a:rPr lang="fr-CA" sz="1600" b="1" dirty="0" smtClean="0"/>
              <a:t>Transformer en commun la propriété clos</a:t>
            </a:r>
            <a:endParaRPr lang="fr-CA" sz="1600" b="1" dirty="0"/>
          </a:p>
        </p:txBody>
      </p:sp>
      <p:sp>
        <p:nvSpPr>
          <p:cNvPr id="4" name="TextBox 3"/>
          <p:cNvSpPr txBox="1"/>
          <p:nvPr/>
        </p:nvSpPr>
        <p:spPr>
          <a:xfrm>
            <a:off x="651353" y="3532340"/>
            <a:ext cx="1265129" cy="830997"/>
          </a:xfrm>
          <a:prstGeom prst="rect">
            <a:avLst/>
          </a:prstGeom>
          <a:noFill/>
        </p:spPr>
        <p:txBody>
          <a:bodyPr wrap="square" rtlCol="0">
            <a:spAutoFit/>
          </a:bodyPr>
          <a:lstStyle/>
          <a:p>
            <a:r>
              <a:rPr lang="fr-CA" sz="1600" b="1" dirty="0" smtClean="0"/>
              <a:t>Créer de nouveaux communs</a:t>
            </a:r>
            <a:endParaRPr lang="fr-CA" sz="1600" b="1" dirty="0"/>
          </a:p>
        </p:txBody>
      </p:sp>
      <p:sp>
        <p:nvSpPr>
          <p:cNvPr id="5" name="TextBox 4"/>
          <p:cNvSpPr txBox="1"/>
          <p:nvPr/>
        </p:nvSpPr>
        <p:spPr>
          <a:xfrm>
            <a:off x="651353" y="4885151"/>
            <a:ext cx="1603332" cy="830997"/>
          </a:xfrm>
          <a:prstGeom prst="rect">
            <a:avLst/>
          </a:prstGeom>
          <a:noFill/>
        </p:spPr>
        <p:txBody>
          <a:bodyPr wrap="square" rtlCol="0">
            <a:spAutoFit/>
          </a:bodyPr>
          <a:lstStyle/>
          <a:p>
            <a:r>
              <a:rPr lang="fr-CA" sz="1600" b="1" dirty="0" smtClean="0"/>
              <a:t>Gérer les ressources en libre accès</a:t>
            </a:r>
            <a:endParaRPr lang="fr-CA" sz="1600" b="1" dirty="0"/>
          </a:p>
        </p:txBody>
      </p:sp>
      <p:cxnSp>
        <p:nvCxnSpPr>
          <p:cNvPr id="12" name="Straight Arrow Connector 11"/>
          <p:cNvCxnSpPr>
            <a:stCxn id="4" idx="3"/>
          </p:cNvCxnSpPr>
          <p:nvPr/>
        </p:nvCxnSpPr>
        <p:spPr>
          <a:xfrm flipV="1">
            <a:off x="1916482" y="3945699"/>
            <a:ext cx="676403" cy="2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3" idx="2"/>
          </p:cNvCxnSpPr>
          <p:nvPr/>
        </p:nvCxnSpPr>
        <p:spPr>
          <a:xfrm rot="16200000" flipH="1">
            <a:off x="1592944" y="2797586"/>
            <a:ext cx="935172" cy="106471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a:stCxn id="5" idx="0"/>
          </p:cNvCxnSpPr>
          <p:nvPr/>
        </p:nvCxnSpPr>
        <p:spPr>
          <a:xfrm rot="5400000" flipH="1" flipV="1">
            <a:off x="1628382" y="3920648"/>
            <a:ext cx="789140" cy="113986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297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229193" y="89941"/>
          <a:ext cx="9848538" cy="6678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74557" y="3687580"/>
            <a:ext cx="11347554" cy="1446550"/>
          </a:xfrm>
          <a:prstGeom prst="rect">
            <a:avLst/>
          </a:prstGeom>
          <a:noFill/>
        </p:spPr>
        <p:txBody>
          <a:bodyPr wrap="square" rtlCol="0">
            <a:spAutoFit/>
          </a:bodyPr>
          <a:lstStyle/>
          <a:p>
            <a:pPr algn="ctr"/>
            <a:r>
              <a:rPr lang="fr-CA" sz="8800" dirty="0" smtClean="0">
                <a:effectLst>
                  <a:outerShdw blurRad="38100" dist="38100" dir="2700000" algn="tl">
                    <a:srgbClr val="000000">
                      <a:alpha val="43137"/>
                    </a:srgbClr>
                  </a:outerShdw>
                </a:effectLst>
              </a:rPr>
              <a:t>rapports conflictuels</a:t>
            </a:r>
            <a:endParaRPr lang="fr-CA" sz="8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80888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84" y="132870"/>
            <a:ext cx="2715514" cy="655082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526" y="1870208"/>
            <a:ext cx="825001" cy="825001"/>
          </a:xfrm>
          <a:prstGeom prst="rect">
            <a:avLst/>
          </a:prstGeom>
        </p:spPr>
      </p:pic>
      <p:grpSp>
        <p:nvGrpSpPr>
          <p:cNvPr id="12" name="Group 11"/>
          <p:cNvGrpSpPr/>
          <p:nvPr/>
        </p:nvGrpSpPr>
        <p:grpSpPr>
          <a:xfrm>
            <a:off x="8793200" y="89169"/>
            <a:ext cx="3218606" cy="6704412"/>
            <a:chOff x="182618" y="0"/>
            <a:chExt cx="3050393" cy="685800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18" y="0"/>
              <a:ext cx="3044651" cy="685800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15672"/>
            <a:stretch/>
          </p:blipFill>
          <p:spPr>
            <a:xfrm>
              <a:off x="306472" y="1109021"/>
              <a:ext cx="1949048" cy="292195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5521" y="1109021"/>
              <a:ext cx="977490" cy="1737759"/>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5520" y="2303426"/>
              <a:ext cx="971749" cy="1727554"/>
            </a:xfrm>
            <a:prstGeom prst="rect">
              <a:avLst/>
            </a:prstGeom>
          </p:spPr>
        </p:pic>
      </p:grpSp>
      <p:sp>
        <p:nvSpPr>
          <p:cNvPr id="9" name="TextBox 8"/>
          <p:cNvSpPr txBox="1"/>
          <p:nvPr/>
        </p:nvSpPr>
        <p:spPr>
          <a:xfrm>
            <a:off x="5277170" y="1779687"/>
            <a:ext cx="3337561" cy="5078313"/>
          </a:xfrm>
          <a:prstGeom prst="rect">
            <a:avLst/>
          </a:prstGeom>
          <a:noFill/>
        </p:spPr>
        <p:txBody>
          <a:bodyPr wrap="square" rtlCol="0">
            <a:spAutoFit/>
          </a:bodyPr>
          <a:lstStyle/>
          <a:p>
            <a:r>
              <a:rPr lang="fr-CA" b="1" dirty="0">
                <a:solidFill>
                  <a:srgbClr val="0070C0"/>
                </a:solidFill>
              </a:rPr>
              <a:t>Benoît Dorais. </a:t>
            </a:r>
            <a:r>
              <a:rPr lang="fr-CA" dirty="0"/>
              <a:t>Bonjour ! Tel qu'écrit officiellement l'an dernier à Marcel </a:t>
            </a:r>
            <a:r>
              <a:rPr lang="fr-CA" dirty="0" err="1"/>
              <a:t>Sévigny</a:t>
            </a:r>
            <a:r>
              <a:rPr lang="fr-CA" dirty="0"/>
              <a:t>, qui m'écrivait au nom de La Pointe libertaire, le jardin sera remis à neuf aux frais de la Commission des services électriques de </a:t>
            </a:r>
            <a:r>
              <a:rPr lang="fr-CA" dirty="0" err="1"/>
              <a:t>Montreal</a:t>
            </a:r>
            <a:r>
              <a:rPr lang="fr-CA" dirty="0"/>
              <a:t>, l'instance qui a détruit le jardin, et le tout sera fait une fois les travaux de la CSEM terminés. Par ailleurs, j'ai même demandé à Marcel </a:t>
            </a:r>
            <a:r>
              <a:rPr lang="fr-CA" dirty="0" err="1"/>
              <a:t>Sévigny</a:t>
            </a:r>
            <a:r>
              <a:rPr lang="fr-CA" dirty="0"/>
              <a:t> les variétés de plante qui avaient été plantés au fil du temps par les citoyens, histoire de remettre le jardin en état au mieux. Je vous reviens avec le moment où ce sera fait avec plaisir</a:t>
            </a:r>
            <a:r>
              <a:rPr lang="fr-CA" dirty="0" smtClean="0"/>
              <a:t>.</a:t>
            </a:r>
            <a:endParaRPr lang="fr-CA" dirty="0"/>
          </a:p>
        </p:txBody>
      </p:sp>
      <p:sp>
        <p:nvSpPr>
          <p:cNvPr id="14" name="Left Brace 13"/>
          <p:cNvSpPr/>
          <p:nvPr/>
        </p:nvSpPr>
        <p:spPr>
          <a:xfrm>
            <a:off x="518688" y="2282708"/>
            <a:ext cx="331924" cy="157301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5" name="Left Brace 14"/>
          <p:cNvSpPr/>
          <p:nvPr/>
        </p:nvSpPr>
        <p:spPr>
          <a:xfrm>
            <a:off x="8595360" y="5577840"/>
            <a:ext cx="501888" cy="91440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6" name="TextBox 15"/>
          <p:cNvSpPr txBox="1"/>
          <p:nvPr/>
        </p:nvSpPr>
        <p:spPr>
          <a:xfrm>
            <a:off x="198120" y="132870"/>
            <a:ext cx="2667000" cy="830997"/>
          </a:xfrm>
          <a:prstGeom prst="rect">
            <a:avLst/>
          </a:prstGeom>
          <a:noFill/>
        </p:spPr>
        <p:txBody>
          <a:bodyPr wrap="square" rtlCol="0">
            <a:spAutoFit/>
          </a:bodyPr>
          <a:lstStyle/>
          <a:p>
            <a:r>
              <a:rPr lang="fr-CA" sz="4800" dirty="0" smtClean="0"/>
              <a:t>2008</a:t>
            </a:r>
            <a:endParaRPr lang="fr-CA" sz="4800" dirty="0"/>
          </a:p>
        </p:txBody>
      </p:sp>
      <p:sp>
        <p:nvSpPr>
          <p:cNvPr id="17" name="TextBox 16"/>
          <p:cNvSpPr txBox="1"/>
          <p:nvPr/>
        </p:nvSpPr>
        <p:spPr>
          <a:xfrm>
            <a:off x="4373159" y="1039211"/>
            <a:ext cx="1854736" cy="830997"/>
          </a:xfrm>
          <a:prstGeom prst="rect">
            <a:avLst/>
          </a:prstGeom>
          <a:noFill/>
        </p:spPr>
        <p:txBody>
          <a:bodyPr wrap="square" rtlCol="0">
            <a:spAutoFit/>
          </a:bodyPr>
          <a:lstStyle/>
          <a:p>
            <a:r>
              <a:rPr lang="fr-CA" sz="4800" dirty="0" smtClean="0"/>
              <a:t>2017</a:t>
            </a:r>
            <a:endParaRPr lang="fr-CA" sz="4800" dirty="0"/>
          </a:p>
        </p:txBody>
      </p:sp>
      <p:cxnSp>
        <p:nvCxnSpPr>
          <p:cNvPr id="19" name="Straight Connector 18"/>
          <p:cNvCxnSpPr/>
          <p:nvPr/>
        </p:nvCxnSpPr>
        <p:spPr>
          <a:xfrm>
            <a:off x="3901440" y="132870"/>
            <a:ext cx="0" cy="6550825"/>
          </a:xfrm>
          <a:prstGeom prst="line">
            <a:avLst/>
          </a:prstGeom>
          <a:ln w="76200">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4483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49" y="123444"/>
            <a:ext cx="2674620" cy="185623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9936"/>
          <a:stretch/>
        </p:blipFill>
        <p:spPr>
          <a:xfrm>
            <a:off x="400050" y="2316480"/>
            <a:ext cx="2674620" cy="42824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20" y="123444"/>
            <a:ext cx="6350000" cy="476250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973" t="12880" r="42436" b="29200"/>
          <a:stretch/>
        </p:blipFill>
        <p:spPr>
          <a:xfrm>
            <a:off x="3347720" y="4897038"/>
            <a:ext cx="2137126" cy="173236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7720" y="123444"/>
            <a:ext cx="2324608" cy="1743456"/>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24209" r="15316"/>
          <a:stretch/>
        </p:blipFill>
        <p:spPr>
          <a:xfrm>
            <a:off x="9697720" y="1501589"/>
            <a:ext cx="2324608" cy="5127811"/>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0160" t="34276" r="10880" b="8621"/>
          <a:stretch/>
        </p:blipFill>
        <p:spPr>
          <a:xfrm>
            <a:off x="5477510" y="4859220"/>
            <a:ext cx="4220209" cy="1770179"/>
          </a:xfrm>
          <a:prstGeom prst="rect">
            <a:avLst/>
          </a:prstGeom>
        </p:spPr>
      </p:pic>
      <p:sp>
        <p:nvSpPr>
          <p:cNvPr id="12" name="TextBox 11"/>
          <p:cNvSpPr txBox="1"/>
          <p:nvPr/>
        </p:nvSpPr>
        <p:spPr>
          <a:xfrm>
            <a:off x="525780" y="1432277"/>
            <a:ext cx="2423160" cy="523220"/>
          </a:xfrm>
          <a:prstGeom prst="rect">
            <a:avLst/>
          </a:prstGeom>
          <a:noFill/>
        </p:spPr>
        <p:txBody>
          <a:bodyPr wrap="square" rtlCol="0">
            <a:spAutoFit/>
          </a:bodyPr>
          <a:lstStyle/>
          <a:p>
            <a:pPr algn="ctr"/>
            <a:r>
              <a:rPr lang="fr-CA" sz="2800" b="1" dirty="0" smtClean="0">
                <a:solidFill>
                  <a:schemeClr val="bg1"/>
                </a:solidFill>
              </a:rPr>
              <a:t>arrestation</a:t>
            </a:r>
            <a:endParaRPr lang="fr-CA" sz="2800" b="1" dirty="0">
              <a:solidFill>
                <a:schemeClr val="bg1"/>
              </a:solidFill>
            </a:endParaRPr>
          </a:p>
        </p:txBody>
      </p:sp>
      <p:sp>
        <p:nvSpPr>
          <p:cNvPr id="13" name="TextBox 12"/>
          <p:cNvSpPr txBox="1"/>
          <p:nvPr/>
        </p:nvSpPr>
        <p:spPr>
          <a:xfrm>
            <a:off x="400049" y="5744309"/>
            <a:ext cx="2674621" cy="461665"/>
          </a:xfrm>
          <a:prstGeom prst="rect">
            <a:avLst/>
          </a:prstGeom>
          <a:noFill/>
        </p:spPr>
        <p:txBody>
          <a:bodyPr wrap="square" rtlCol="0">
            <a:spAutoFit/>
          </a:bodyPr>
          <a:lstStyle/>
          <a:p>
            <a:pPr algn="ctr"/>
            <a:r>
              <a:rPr lang="fr-CA" sz="2400" b="1" dirty="0" smtClean="0">
                <a:solidFill>
                  <a:schemeClr val="bg1"/>
                </a:solidFill>
              </a:rPr>
              <a:t>graff anticolonial?</a:t>
            </a:r>
            <a:endParaRPr lang="fr-CA" sz="2400" b="1" dirty="0">
              <a:solidFill>
                <a:schemeClr val="bg1"/>
              </a:solidFill>
            </a:endParaRPr>
          </a:p>
        </p:txBody>
      </p:sp>
      <p:sp>
        <p:nvSpPr>
          <p:cNvPr id="14" name="TextBox 13"/>
          <p:cNvSpPr txBox="1"/>
          <p:nvPr/>
        </p:nvSpPr>
        <p:spPr>
          <a:xfrm>
            <a:off x="3566161" y="4297680"/>
            <a:ext cx="6598919" cy="707886"/>
          </a:xfrm>
          <a:prstGeom prst="rect">
            <a:avLst/>
          </a:prstGeom>
          <a:noFill/>
        </p:spPr>
        <p:txBody>
          <a:bodyPr wrap="square" rtlCol="0">
            <a:spAutoFit/>
          </a:bodyPr>
          <a:lstStyle/>
          <a:p>
            <a:r>
              <a:rPr lang="fr-CA" sz="4000" b="1" dirty="0" smtClean="0">
                <a:solidFill>
                  <a:schemeClr val="bg1"/>
                </a:solidFill>
              </a:rPr>
              <a:t>Graff raciste et actions anti-fa</a:t>
            </a:r>
            <a:endParaRPr lang="fr-CA" sz="4000" b="1" dirty="0">
              <a:solidFill>
                <a:schemeClr val="bg1"/>
              </a:solidFill>
            </a:endParaRPr>
          </a:p>
        </p:txBody>
      </p:sp>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l="2727" t="7272" r="37424" b="5993"/>
          <a:stretch/>
        </p:blipFill>
        <p:spPr>
          <a:xfrm>
            <a:off x="3347720" y="137160"/>
            <a:ext cx="2121886" cy="1729740"/>
          </a:xfrm>
          <a:prstGeom prst="rect">
            <a:avLst/>
          </a:prstGeom>
        </p:spPr>
      </p:pic>
    </p:spTree>
    <p:extLst>
      <p:ext uri="{BB962C8B-B14F-4D97-AF65-F5344CB8AC3E}">
        <p14:creationId xmlns:p14="http://schemas.microsoft.com/office/powerpoint/2010/main" val="3918601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63067664"/>
              </p:ext>
            </p:extLst>
          </p:nvPr>
        </p:nvGraphicFramePr>
        <p:xfrm>
          <a:off x="3564707" y="664202"/>
          <a:ext cx="9015751" cy="6010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7276" y="426720"/>
            <a:ext cx="3954331" cy="6111240"/>
          </a:xfrm>
          <a:prstGeom prst="rect">
            <a:avLst/>
          </a:prstGeom>
        </p:spPr>
      </p:pic>
    </p:spTree>
    <p:extLst>
      <p:ext uri="{BB962C8B-B14F-4D97-AF65-F5344CB8AC3E}">
        <p14:creationId xmlns:p14="http://schemas.microsoft.com/office/powerpoint/2010/main" val="274722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3922"/>
          <a:stretch/>
        </p:blipFill>
        <p:spPr>
          <a:xfrm>
            <a:off x="5454126" y="105846"/>
            <a:ext cx="6626711" cy="6525445"/>
          </a:xfrm>
          <a:prstGeom prst="rect">
            <a:avLst/>
          </a:prstGeom>
        </p:spPr>
      </p:pic>
      <p:sp>
        <p:nvSpPr>
          <p:cNvPr id="2" name="Title 1"/>
          <p:cNvSpPr>
            <a:spLocks noGrp="1"/>
          </p:cNvSpPr>
          <p:nvPr>
            <p:ph type="title"/>
          </p:nvPr>
        </p:nvSpPr>
        <p:spPr>
          <a:xfrm>
            <a:off x="401543" y="1774284"/>
            <a:ext cx="10515600" cy="2852737"/>
          </a:xfrm>
        </p:spPr>
        <p:txBody>
          <a:bodyPr/>
          <a:lstStyle/>
          <a:p>
            <a:r>
              <a:rPr lang="fr-CA" b="1" dirty="0" smtClean="0">
                <a:effectLst>
                  <a:outerShdw blurRad="38100" dist="38100" dir="2700000" algn="tl">
                    <a:srgbClr val="000000">
                      <a:alpha val="43137"/>
                    </a:srgbClr>
                  </a:outerShdw>
                </a:effectLst>
              </a:rPr>
              <a:t>Pointe-Saint-Charles, ce quartier qui résiste et qui gagne?</a:t>
            </a:r>
            <a:endParaRPr lang="fr-CA"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4594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730864" y="24064"/>
            <a:ext cx="4701894" cy="6521115"/>
            <a:chOff x="3407391" y="24064"/>
            <a:chExt cx="4701894" cy="652111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7391" y="949155"/>
              <a:ext cx="4701894" cy="559602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6157" y="24064"/>
              <a:ext cx="2050501" cy="3705726"/>
            </a:xfrm>
            <a:prstGeom prst="rect">
              <a:avLst/>
            </a:prstGeom>
          </p:spPr>
        </p:pic>
      </p:grpSp>
      <p:sp>
        <p:nvSpPr>
          <p:cNvPr id="9" name="TextBox 8"/>
          <p:cNvSpPr txBox="1"/>
          <p:nvPr/>
        </p:nvSpPr>
        <p:spPr>
          <a:xfrm>
            <a:off x="1588167" y="553453"/>
            <a:ext cx="5390148" cy="707886"/>
          </a:xfrm>
          <a:prstGeom prst="rect">
            <a:avLst/>
          </a:prstGeom>
          <a:noFill/>
        </p:spPr>
        <p:txBody>
          <a:bodyPr wrap="square" rtlCol="0">
            <a:spAutoFit/>
          </a:bodyPr>
          <a:lstStyle/>
          <a:p>
            <a:r>
              <a:rPr lang="en-CA" sz="4000" b="1" dirty="0" err="1" smtClean="0"/>
              <a:t>Pouvoir</a:t>
            </a:r>
            <a:r>
              <a:rPr lang="en-CA" sz="4000" b="1" dirty="0" smtClean="0"/>
              <a:t> &amp; </a:t>
            </a:r>
            <a:r>
              <a:rPr lang="en-CA" sz="4000" b="1" dirty="0" err="1" smtClean="0"/>
              <a:t>agencement</a:t>
            </a:r>
            <a:endParaRPr lang="en-CA" sz="4000" b="1" dirty="0"/>
          </a:p>
        </p:txBody>
      </p:sp>
    </p:spTree>
    <p:extLst>
      <p:ext uri="{BB962C8B-B14F-4D97-AF65-F5344CB8AC3E}">
        <p14:creationId xmlns:p14="http://schemas.microsoft.com/office/powerpoint/2010/main" val="1837729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167" y="106096"/>
            <a:ext cx="5951621" cy="6627941"/>
          </a:xfrm>
          <a:prstGeom prst="rect">
            <a:avLst/>
          </a:prstGeom>
        </p:spPr>
      </p:pic>
    </p:spTree>
    <p:extLst>
      <p:ext uri="{BB962C8B-B14F-4D97-AF65-F5344CB8AC3E}">
        <p14:creationId xmlns:p14="http://schemas.microsoft.com/office/powerpoint/2010/main" val="27703842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791" y="1112603"/>
            <a:ext cx="3314785" cy="5101480"/>
          </a:xfrm>
          <a:prstGeom prst="rect">
            <a:avLst/>
          </a:prstGeom>
        </p:spPr>
      </p:pic>
      <p:pic>
        <p:nvPicPr>
          <p:cNvPr id="3" name="Content Placehold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093" y="1110630"/>
            <a:ext cx="3327762" cy="5103453"/>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6079" r="9314"/>
          <a:stretch/>
        </p:blipFill>
        <p:spPr>
          <a:xfrm>
            <a:off x="5939184" y="607458"/>
            <a:ext cx="1959430" cy="1996440"/>
          </a:xfrm>
          <a:prstGeom prst="rect">
            <a:avLst/>
          </a:prstGeom>
          <a:effectLst>
            <a:softEdge rad="63500"/>
          </a:effectLst>
        </p:spPr>
      </p:pic>
      <p:pic>
        <p:nvPicPr>
          <p:cNvPr id="5"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6513" y="1843790"/>
            <a:ext cx="3397150" cy="4370293"/>
          </a:xfrm>
          <a:prstGeom prst="rect">
            <a:avLst/>
          </a:prstGeom>
        </p:spPr>
      </p:pic>
    </p:spTree>
    <p:extLst>
      <p:ext uri="{BB962C8B-B14F-4D97-AF65-F5344CB8AC3E}">
        <p14:creationId xmlns:p14="http://schemas.microsoft.com/office/powerpoint/2010/main" val="18843482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235" y="312821"/>
            <a:ext cx="10683613" cy="938463"/>
          </a:xfrm>
        </p:spPr>
        <p:txBody>
          <a:bodyPr>
            <a:normAutofit/>
          </a:bodyPr>
          <a:lstStyle/>
          <a:p>
            <a:pPr algn="ctr"/>
            <a:r>
              <a:rPr lang="fr-CA" sz="5400" dirty="0" smtClean="0"/>
              <a:t>Concepts clés</a:t>
            </a:r>
            <a:endParaRPr lang="fr-CA" sz="5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2854589"/>
              </p:ext>
            </p:extLst>
          </p:nvPr>
        </p:nvGraphicFramePr>
        <p:xfrm>
          <a:off x="541527" y="1251284"/>
          <a:ext cx="11141028" cy="5342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870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1"/>
            <a:ext cx="11713076" cy="1447800"/>
          </a:xfrm>
        </p:spPr>
        <p:txBody>
          <a:bodyPr>
            <a:noAutofit/>
          </a:bodyPr>
          <a:lstStyle/>
          <a:p>
            <a:r>
              <a:rPr lang="fr-CA" sz="4400" b="1" dirty="0" smtClean="0"/>
              <a:t>Une infrastructure </a:t>
            </a:r>
            <a:r>
              <a:rPr lang="fr-CA" sz="4400" b="1" dirty="0"/>
              <a:t>solide de communs sur laquelle se construisent les luttes </a:t>
            </a:r>
            <a:r>
              <a:rPr lang="fr-CA" sz="4400" b="1" dirty="0" smtClean="0"/>
              <a:t>contemporaines…</a:t>
            </a:r>
            <a:endParaRPr lang="fr-CA" sz="24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517" y="1516381"/>
            <a:ext cx="3835483" cy="17259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710" y="4690149"/>
            <a:ext cx="2688477" cy="178755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517" y="3559677"/>
            <a:ext cx="2661484" cy="1774323"/>
          </a:xfrm>
          <a:prstGeom prst="rect">
            <a:avLst/>
          </a:prstGeom>
        </p:spPr>
      </p:pic>
      <p:grpSp>
        <p:nvGrpSpPr>
          <p:cNvPr id="18" name="Group 17"/>
          <p:cNvGrpSpPr/>
          <p:nvPr/>
        </p:nvGrpSpPr>
        <p:grpSpPr>
          <a:xfrm>
            <a:off x="5408805" y="1447801"/>
            <a:ext cx="3184771" cy="4911245"/>
            <a:chOff x="4987804" y="1413803"/>
            <a:chExt cx="3184771" cy="4911245"/>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7804" y="1413803"/>
              <a:ext cx="1568942" cy="188155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3633" y="1689438"/>
              <a:ext cx="1568942" cy="141603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2735" y="4342952"/>
              <a:ext cx="3063240" cy="198209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8757" y="3164902"/>
              <a:ext cx="1463818" cy="1065762"/>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46972" y="3411743"/>
              <a:ext cx="1556661" cy="871782"/>
            </a:xfrm>
            <a:prstGeom prst="rect">
              <a:avLst/>
            </a:prstGeom>
          </p:spPr>
        </p:pic>
      </p:grpSp>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44483" y="1619861"/>
            <a:ext cx="2450016" cy="1837512"/>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44482" y="3242349"/>
            <a:ext cx="2450017" cy="1308309"/>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61053" y="4751012"/>
            <a:ext cx="1512853" cy="1866507"/>
          </a:xfrm>
          <a:prstGeom prst="rect">
            <a:avLst/>
          </a:prstGeom>
        </p:spPr>
      </p:pic>
      <p:cxnSp>
        <p:nvCxnSpPr>
          <p:cNvPr id="17" name="Straight Connector 16"/>
          <p:cNvCxnSpPr/>
          <p:nvPr/>
        </p:nvCxnSpPr>
        <p:spPr>
          <a:xfrm>
            <a:off x="355517" y="3411743"/>
            <a:ext cx="4368670" cy="0"/>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80305" y="1619861"/>
            <a:ext cx="0" cy="4857839"/>
          </a:xfrm>
          <a:prstGeom prst="line">
            <a:avLst/>
          </a:prstGeom>
          <a:ln w="38100">
            <a:solidFill>
              <a:schemeClr val="accent1"/>
            </a:solidFill>
            <a:prstDash val="dash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881745" y="1619860"/>
            <a:ext cx="0" cy="4857839"/>
          </a:xfrm>
          <a:prstGeom prst="line">
            <a:avLst/>
          </a:prstGeom>
          <a:ln w="38100">
            <a:solidFill>
              <a:schemeClr val="accent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6673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5633" y="3290723"/>
            <a:ext cx="5351868" cy="3389517"/>
          </a:xfrm>
          <a:prstGeom prst="rect">
            <a:avLst/>
          </a:prstGeom>
        </p:spPr>
      </p:pic>
      <p:sp>
        <p:nvSpPr>
          <p:cNvPr id="5" name="Title 4"/>
          <p:cNvSpPr>
            <a:spLocks noGrp="1"/>
          </p:cNvSpPr>
          <p:nvPr>
            <p:ph type="title"/>
          </p:nvPr>
        </p:nvSpPr>
        <p:spPr>
          <a:xfrm>
            <a:off x="194871" y="0"/>
            <a:ext cx="11812629" cy="1079533"/>
          </a:xfrm>
        </p:spPr>
        <p:txBody>
          <a:bodyPr>
            <a:noAutofit/>
          </a:bodyPr>
          <a:lstStyle/>
          <a:p>
            <a:r>
              <a:rPr lang="fr-CA" sz="3200" b="1" dirty="0" smtClean="0"/>
              <a:t>Des communautés-de-commun qui s’en occupent qui les défendent…</a:t>
            </a:r>
            <a:endParaRPr lang="fr-CA" sz="3200" b="1"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31694"/>
          <a:stretch/>
        </p:blipFill>
        <p:spPr>
          <a:xfrm>
            <a:off x="8556261" y="1248150"/>
            <a:ext cx="3483964" cy="2379757"/>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875" y="4159983"/>
            <a:ext cx="3319352" cy="249172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1449" y="1245376"/>
            <a:ext cx="3145730" cy="233570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872" y="843008"/>
            <a:ext cx="4187252" cy="3140439"/>
          </a:xfrm>
          <a:prstGeom prst="rect">
            <a:avLst/>
          </a:prstGeom>
        </p:spPr>
      </p:pic>
      <p:sp>
        <p:nvSpPr>
          <p:cNvPr id="13" name="TextBox 12"/>
          <p:cNvSpPr txBox="1"/>
          <p:nvPr/>
        </p:nvSpPr>
        <p:spPr>
          <a:xfrm>
            <a:off x="194872" y="2438028"/>
            <a:ext cx="4187251" cy="1077218"/>
          </a:xfrm>
          <a:prstGeom prst="rect">
            <a:avLst/>
          </a:prstGeom>
          <a:noFill/>
        </p:spPr>
        <p:txBody>
          <a:bodyPr wrap="square" rtlCol="0">
            <a:spAutoFit/>
          </a:bodyPr>
          <a:lstStyle/>
          <a:p>
            <a:pPr algn="ctr"/>
            <a:r>
              <a:rPr lang="fr-CA" sz="3200" b="1" dirty="0" smtClean="0">
                <a:solidFill>
                  <a:schemeClr val="bg1"/>
                </a:solidFill>
              </a:rPr>
              <a:t>Cooptation de services autonomes</a:t>
            </a:r>
            <a:endParaRPr lang="fr-CA" sz="3200" b="1" dirty="0">
              <a:solidFill>
                <a:schemeClr val="bg1"/>
              </a:solidFill>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7977" y="4149290"/>
            <a:ext cx="3336560" cy="2502420"/>
          </a:xfrm>
          <a:prstGeom prst="rect">
            <a:avLst/>
          </a:prstGeom>
        </p:spPr>
      </p:pic>
      <p:sp>
        <p:nvSpPr>
          <p:cNvPr id="7" name="TextBox 6"/>
          <p:cNvSpPr txBox="1"/>
          <p:nvPr/>
        </p:nvSpPr>
        <p:spPr>
          <a:xfrm>
            <a:off x="1520245" y="4400706"/>
            <a:ext cx="3336560" cy="584775"/>
          </a:xfrm>
          <a:prstGeom prst="rect">
            <a:avLst/>
          </a:prstGeom>
          <a:noFill/>
        </p:spPr>
        <p:txBody>
          <a:bodyPr wrap="square" rtlCol="0">
            <a:spAutoFit/>
          </a:bodyPr>
          <a:lstStyle/>
          <a:p>
            <a:pPr algn="ctr"/>
            <a:r>
              <a:rPr lang="fr-CA" sz="3200" b="1" dirty="0" smtClean="0">
                <a:solidFill>
                  <a:schemeClr val="bg1"/>
                </a:solidFill>
                <a:effectLst>
                  <a:outerShdw blurRad="38100" dist="38100" dir="2700000" algn="tl">
                    <a:srgbClr val="000000">
                      <a:alpha val="43137"/>
                    </a:srgbClr>
                  </a:outerShdw>
                </a:effectLst>
              </a:rPr>
              <a:t>Gentrification</a:t>
            </a:r>
            <a:endParaRPr lang="fr-CA" sz="32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918224" y="3422913"/>
            <a:ext cx="3336560" cy="584775"/>
          </a:xfrm>
          <a:prstGeom prst="rect">
            <a:avLst/>
          </a:prstGeom>
          <a:noFill/>
        </p:spPr>
        <p:txBody>
          <a:bodyPr wrap="square" rtlCol="0">
            <a:spAutoFit/>
          </a:bodyPr>
          <a:lstStyle/>
          <a:p>
            <a:pPr algn="ctr"/>
            <a:r>
              <a:rPr lang="fr-CA" sz="3200" b="1" dirty="0" err="1" smtClean="0">
                <a:solidFill>
                  <a:schemeClr val="bg1"/>
                </a:solidFill>
              </a:rPr>
              <a:t>Austerité</a:t>
            </a:r>
            <a:endParaRPr lang="fr-CA" sz="3200" b="1" dirty="0">
              <a:solidFill>
                <a:schemeClr val="bg1"/>
              </a:solidFill>
            </a:endParaRPr>
          </a:p>
        </p:txBody>
      </p:sp>
    </p:spTree>
    <p:extLst>
      <p:ext uri="{BB962C8B-B14F-4D97-AF65-F5344CB8AC3E}">
        <p14:creationId xmlns:p14="http://schemas.microsoft.com/office/powerpoint/2010/main" val="41720887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4709"/>
            <a:ext cx="5868753" cy="4556151"/>
          </a:xfrm>
        </p:spPr>
        <p:txBody>
          <a:bodyPr/>
          <a:lstStyle/>
          <a:p>
            <a:r>
              <a:rPr lang="fr-CA" dirty="0" smtClean="0"/>
              <a:t>Trois exemples à Pointe-Saint-Charles</a:t>
            </a:r>
            <a:br>
              <a:rPr lang="fr-CA" dirty="0" smtClean="0"/>
            </a:br>
            <a:r>
              <a:rPr lang="fr-CA" sz="2800" dirty="0"/>
              <a:t>Q</a:t>
            </a:r>
            <a:r>
              <a:rPr lang="fr-CA" sz="2800" dirty="0" smtClean="0"/>
              <a:t>uartier urbain de Montréal</a:t>
            </a:r>
            <a:endParaRPr lang="fr-CA" sz="8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5475" y="108058"/>
            <a:ext cx="5152801" cy="6631655"/>
          </a:xfrm>
          <a:prstGeom prst="rect">
            <a:avLst/>
          </a:prstGeom>
        </p:spPr>
      </p:pic>
    </p:spTree>
    <p:extLst>
      <p:ext uri="{BB962C8B-B14F-4D97-AF65-F5344CB8AC3E}">
        <p14:creationId xmlns:p14="http://schemas.microsoft.com/office/powerpoint/2010/main" val="24757824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41" y="69445"/>
            <a:ext cx="3023457" cy="2267593"/>
          </a:xfrm>
          <a:prstGeom prst="rect">
            <a:avLst/>
          </a:prstGeom>
          <a:effectLst>
            <a:softEdge rad="635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9259" y="3892459"/>
            <a:ext cx="3832486" cy="287436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1745" y="2798177"/>
            <a:ext cx="2976485" cy="396864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1744" y="1100312"/>
            <a:ext cx="2335967" cy="175197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t="3278" b="43826"/>
          <a:stretch/>
        </p:blipFill>
        <p:spPr>
          <a:xfrm>
            <a:off x="3569259" y="1100312"/>
            <a:ext cx="3832486" cy="2831662"/>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32909" r="21562"/>
          <a:stretch/>
        </p:blipFill>
        <p:spPr>
          <a:xfrm>
            <a:off x="9737711" y="2157348"/>
            <a:ext cx="1573968" cy="4609475"/>
          </a:xfrm>
          <a:prstGeom prst="rect">
            <a:avLst/>
          </a:prstGeom>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17640" r="16262" b="16459"/>
          <a:stretch/>
        </p:blipFill>
        <p:spPr>
          <a:xfrm>
            <a:off x="578648" y="3931974"/>
            <a:ext cx="2990611" cy="2834849"/>
          </a:xfrm>
          <a:prstGeom prst="rect">
            <a:avLst/>
          </a:prstGeom>
        </p:spPr>
      </p:pic>
      <p:sp>
        <p:nvSpPr>
          <p:cNvPr id="9" name="TextBox 8"/>
          <p:cNvSpPr txBox="1"/>
          <p:nvPr/>
        </p:nvSpPr>
        <p:spPr>
          <a:xfrm>
            <a:off x="440871" y="1203241"/>
            <a:ext cx="2497201" cy="954107"/>
          </a:xfrm>
          <a:prstGeom prst="rect">
            <a:avLst/>
          </a:prstGeom>
          <a:noFill/>
        </p:spPr>
        <p:txBody>
          <a:bodyPr wrap="square" rtlCol="0">
            <a:spAutoFit/>
          </a:bodyPr>
          <a:lstStyle/>
          <a:p>
            <a:pPr algn="ctr"/>
            <a:r>
              <a:rPr lang="fr-CA" sz="2800" b="1" dirty="0" smtClean="0">
                <a:solidFill>
                  <a:schemeClr val="bg1"/>
                </a:solidFill>
              </a:rPr>
              <a:t>AVANT</a:t>
            </a:r>
          </a:p>
          <a:p>
            <a:pPr algn="ctr"/>
            <a:r>
              <a:rPr lang="fr-CA" sz="2800" b="1" dirty="0" smtClean="0">
                <a:solidFill>
                  <a:schemeClr val="bg1"/>
                </a:solidFill>
              </a:rPr>
              <a:t>HERBE À POUX</a:t>
            </a:r>
            <a:endParaRPr lang="fr-CA" sz="2800" b="1" dirty="0">
              <a:solidFill>
                <a:schemeClr val="bg1"/>
              </a:solidFill>
            </a:endParaRPr>
          </a:p>
        </p:txBody>
      </p:sp>
      <p:sp>
        <p:nvSpPr>
          <p:cNvPr id="10" name="TextBox 9"/>
          <p:cNvSpPr txBox="1"/>
          <p:nvPr/>
        </p:nvSpPr>
        <p:spPr>
          <a:xfrm>
            <a:off x="3464328" y="69445"/>
            <a:ext cx="6168452" cy="1077218"/>
          </a:xfrm>
          <a:prstGeom prst="rect">
            <a:avLst/>
          </a:prstGeom>
          <a:noFill/>
        </p:spPr>
        <p:txBody>
          <a:bodyPr wrap="square" rtlCol="0">
            <a:spAutoFit/>
          </a:bodyPr>
          <a:lstStyle/>
          <a:p>
            <a:pPr algn="ctr"/>
            <a:r>
              <a:rPr lang="fr-CA" sz="3200" b="1" dirty="0" smtClean="0"/>
              <a:t>Propriété étatique </a:t>
            </a:r>
          </a:p>
          <a:p>
            <a:pPr algn="ctr"/>
            <a:r>
              <a:rPr lang="fr-CA" sz="3200" b="1" dirty="0" smtClean="0"/>
              <a:t>non-gérée ou en libre accès</a:t>
            </a:r>
            <a:endParaRPr lang="fr-CA" sz="3200" b="1" dirty="0"/>
          </a:p>
        </p:txBody>
      </p:sp>
    </p:spTree>
    <p:extLst>
      <p:ext uri="{BB962C8B-B14F-4D97-AF65-F5344CB8AC3E}">
        <p14:creationId xmlns:p14="http://schemas.microsoft.com/office/powerpoint/2010/main" val="20388965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97" y="5908859"/>
            <a:ext cx="10058400" cy="5361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91" y="1211571"/>
            <a:ext cx="10058400" cy="54792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0169" r="22007"/>
          <a:stretch/>
        </p:blipFill>
        <p:spPr>
          <a:xfrm>
            <a:off x="3693023" y="1791079"/>
            <a:ext cx="4348174" cy="4086200"/>
          </a:xfrm>
          <a:prstGeom prst="rect">
            <a:avLst/>
          </a:prstGeom>
        </p:spPr>
      </p:pic>
      <p:sp>
        <p:nvSpPr>
          <p:cNvPr id="5" name="TextBox 4"/>
          <p:cNvSpPr txBox="1"/>
          <p:nvPr/>
        </p:nvSpPr>
        <p:spPr>
          <a:xfrm>
            <a:off x="561105" y="528479"/>
            <a:ext cx="8906783" cy="584775"/>
          </a:xfrm>
          <a:prstGeom prst="rect">
            <a:avLst/>
          </a:prstGeom>
          <a:noFill/>
        </p:spPr>
        <p:txBody>
          <a:bodyPr wrap="square" rtlCol="0">
            <a:spAutoFit/>
          </a:bodyPr>
          <a:lstStyle/>
          <a:p>
            <a:r>
              <a:rPr lang="fr-CA" sz="3200" b="1" dirty="0" smtClean="0"/>
              <a:t>Propriété privée individuelle</a:t>
            </a:r>
            <a:endParaRPr lang="fr-CA" sz="3200" b="1" dirty="0"/>
          </a:p>
        </p:txBody>
      </p:sp>
    </p:spTree>
    <p:extLst>
      <p:ext uri="{BB962C8B-B14F-4D97-AF65-F5344CB8AC3E}">
        <p14:creationId xmlns:p14="http://schemas.microsoft.com/office/powerpoint/2010/main" val="3204040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870</TotalTime>
  <Words>2693</Words>
  <Application>Microsoft Office PowerPoint</Application>
  <PresentationFormat>Widescreen</PresentationFormat>
  <Paragraphs>213</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 Anna Kruzynski ACFAS Le 31 mai 2019</vt:lpstr>
      <vt:lpstr>Pointe-Saint-Charles, ce quartier qui résiste et qui gagne?</vt:lpstr>
      <vt:lpstr>PowerPoint Presentation</vt:lpstr>
      <vt:lpstr>Concepts clés</vt:lpstr>
      <vt:lpstr>Une infrastructure solide de communs sur laquelle se construisent les luttes contemporaines…</vt:lpstr>
      <vt:lpstr>Des communautés-de-commun qui s’en occupent qui les défendent…</vt:lpstr>
      <vt:lpstr>Trois exemples à Pointe-Saint-Charles Quartier urbain de Montréal</vt:lpstr>
      <vt:lpstr>PowerPoint Presentation</vt:lpstr>
      <vt:lpstr>PowerPoint Presentation</vt:lpstr>
      <vt:lpstr>PowerPoint Presentation</vt:lpstr>
      <vt:lpstr>Quelle est la (ou les) communauté(s) qui s‘occupe(nt) de ces espaces?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 communauté-de-communs à Pointe-Saint-Charles</dc:title>
  <dc:creator>Anna Kruzynski</dc:creator>
  <cp:lastModifiedBy>Anna Kruzynski</cp:lastModifiedBy>
  <cp:revision>88</cp:revision>
  <cp:lastPrinted>2017-05-24T16:40:44Z</cp:lastPrinted>
  <dcterms:created xsi:type="dcterms:W3CDTF">2017-05-09T10:49:06Z</dcterms:created>
  <dcterms:modified xsi:type="dcterms:W3CDTF">2019-05-30T14:55:09Z</dcterms:modified>
</cp:coreProperties>
</file>