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6"/>
  </p:notesMasterIdLst>
  <p:sldIdLst>
    <p:sldId id="256" r:id="rId2"/>
    <p:sldId id="273" r:id="rId3"/>
    <p:sldId id="274" r:id="rId4"/>
    <p:sldId id="259" r:id="rId5"/>
    <p:sldId id="275" r:id="rId6"/>
    <p:sldId id="268" r:id="rId7"/>
    <p:sldId id="270" r:id="rId8"/>
    <p:sldId id="277" r:id="rId9"/>
    <p:sldId id="276" r:id="rId10"/>
    <p:sldId id="278" r:id="rId11"/>
    <p:sldId id="265" r:id="rId12"/>
    <p:sldId id="263" r:id="rId13"/>
    <p:sldId id="261" r:id="rId14"/>
    <p:sldId id="27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9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AB33"/>
    <a:srgbClr val="EDC173"/>
    <a:srgbClr val="FAD672"/>
    <a:srgbClr val="F1C782"/>
    <a:srgbClr val="F4BC64"/>
    <a:srgbClr val="FFFFFF"/>
    <a:srgbClr val="FFFFCC"/>
    <a:srgbClr val="F4F3CA"/>
    <a:srgbClr val="D7D7D7"/>
    <a:srgbClr val="4623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3480" autoAdjust="0"/>
  </p:normalViewPr>
  <p:slideViewPr>
    <p:cSldViewPr snapToGrid="0">
      <p:cViewPr varScale="1">
        <p:scale>
          <a:sx n="44" d="100"/>
          <a:sy n="44" d="100"/>
        </p:scale>
        <p:origin x="1452" y="28"/>
      </p:cViewPr>
      <p:guideLst>
        <p:guide orient="horz" pos="2160"/>
        <p:guide pos="2933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1800000" cy="180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isco Berrizbeitia" userId="S::francisco.berrizbeitia@concordia.ca::056f63c9-c816-4a61-8e0d-afff7c8ad486" providerId="AD" clId="Web-{241301FF-341F-E59B-B76A-FA0A91249774}"/>
    <pc:docChg chg="addSld delSld modSld">
      <pc:chgData name="Francisco Berrizbeitia" userId="S::francisco.berrizbeitia@concordia.ca::056f63c9-c816-4a61-8e0d-afff7c8ad486" providerId="AD" clId="Web-{241301FF-341F-E59B-B76A-FA0A91249774}" dt="2025-04-24T14:46:51.884" v="33"/>
      <pc:docMkLst>
        <pc:docMk/>
      </pc:docMkLst>
      <pc:sldChg chg="addSp delSp modSp">
        <pc:chgData name="Francisco Berrizbeitia" userId="S::francisco.berrizbeitia@concordia.ca::056f63c9-c816-4a61-8e0d-afff7c8ad486" providerId="AD" clId="Web-{241301FF-341F-E59B-B76A-FA0A91249774}" dt="2025-04-24T14:46:51.884" v="33"/>
        <pc:sldMkLst>
          <pc:docMk/>
          <pc:sldMk cId="3902720871" sldId="262"/>
        </pc:sldMkLst>
      </pc:sldChg>
      <pc:sldChg chg="addSp delSp modSp mod setBg setClrOvrMap">
        <pc:chgData name="Francisco Berrizbeitia" userId="S::francisco.berrizbeitia@concordia.ca::056f63c9-c816-4a61-8e0d-afff7c8ad486" providerId="AD" clId="Web-{241301FF-341F-E59B-B76A-FA0A91249774}" dt="2025-04-24T14:45:03.131" v="11" actId="14100"/>
        <pc:sldMkLst>
          <pc:docMk/>
          <pc:sldMk cId="1007826549" sldId="264"/>
        </pc:sldMkLst>
      </pc:sldChg>
      <pc:sldChg chg="del">
        <pc:chgData name="Francisco Berrizbeitia" userId="S::francisco.berrizbeitia@concordia.ca::056f63c9-c816-4a61-8e0d-afff7c8ad486" providerId="AD" clId="Web-{241301FF-341F-E59B-B76A-FA0A91249774}" dt="2025-04-24T14:45:18.663" v="13"/>
        <pc:sldMkLst>
          <pc:docMk/>
          <pc:sldMk cId="2425767564" sldId="270"/>
        </pc:sldMkLst>
      </pc:sldChg>
      <pc:sldChg chg="modSp add replId">
        <pc:chgData name="Francisco Berrizbeitia" userId="S::francisco.berrizbeitia@concordia.ca::056f63c9-c816-4a61-8e0d-afff7c8ad486" providerId="AD" clId="Web-{241301FF-341F-E59B-B76A-FA0A91249774}" dt="2025-04-24T14:46:06.398" v="25" actId="14100"/>
        <pc:sldMkLst>
          <pc:docMk/>
          <pc:sldMk cId="949809486" sldId="271"/>
        </pc:sldMkLst>
      </pc:sldChg>
    </pc:docChg>
  </pc:docChgLst>
  <pc:docChgLst>
    <pc:chgData name="Francisco Berrizbeitia" userId="S::francisco.berrizbeitia@concordia.ca::056f63c9-c816-4a61-8e0d-afff7c8ad486" providerId="AD" clId="Web-{1A2591B7-F300-4F42-7DD0-952DF3B710DC}"/>
    <pc:docChg chg="modSld">
      <pc:chgData name="Francisco Berrizbeitia" userId="S::francisco.berrizbeitia@concordia.ca::056f63c9-c816-4a61-8e0d-afff7c8ad486" providerId="AD" clId="Web-{1A2591B7-F300-4F42-7DD0-952DF3B710DC}" dt="2025-04-24T18:05:12.539" v="14"/>
      <pc:docMkLst>
        <pc:docMk/>
      </pc:docMkLst>
      <pc:sldChg chg="addSp modSp">
        <pc:chgData name="Francisco Berrizbeitia" userId="S::francisco.berrizbeitia@concordia.ca::056f63c9-c816-4a61-8e0d-afff7c8ad486" providerId="AD" clId="Web-{1A2591B7-F300-4F42-7DD0-952DF3B710DC}" dt="2025-04-24T18:05:12.539" v="14"/>
        <pc:sldMkLst>
          <pc:docMk/>
          <pc:sldMk cId="3486671210" sldId="268"/>
        </pc:sldMkLst>
        <pc:spChg chg="add mod ord">
          <ac:chgData name="Francisco Berrizbeitia" userId="S::francisco.berrizbeitia@concordia.ca::056f63c9-c816-4a61-8e0d-afff7c8ad486" providerId="AD" clId="Web-{1A2591B7-F300-4F42-7DD0-952DF3B710DC}" dt="2025-04-24T18:05:12.539" v="14"/>
          <ac:spMkLst>
            <pc:docMk/>
            <pc:sldMk cId="3486671210" sldId="268"/>
            <ac:spMk id="6" creationId="{D27261A3-EFC6-F754-2E14-99E162FD237C}"/>
          </ac:spMkLst>
        </pc:spChg>
        <pc:picChg chg="mod">
          <ac:chgData name="Francisco Berrizbeitia" userId="S::francisco.berrizbeitia@concordia.ca::056f63c9-c816-4a61-8e0d-afff7c8ad486" providerId="AD" clId="Web-{1A2591B7-F300-4F42-7DD0-952DF3B710DC}" dt="2025-04-24T18:04:20.335" v="8" actId="1076"/>
          <ac:picMkLst>
            <pc:docMk/>
            <pc:sldMk cId="3486671210" sldId="268"/>
            <ac:picMk id="3" creationId="{DE443D38-F9B1-4AD9-DB93-CB52CB2A63D8}"/>
          </ac:picMkLst>
        </pc:picChg>
        <pc:picChg chg="add mod ord">
          <ac:chgData name="Francisco Berrizbeitia" userId="S::francisco.berrizbeitia@concordia.ca::056f63c9-c816-4a61-8e0d-afff7c8ad486" providerId="AD" clId="Web-{1A2591B7-F300-4F42-7DD0-952DF3B710DC}" dt="2025-04-24T18:04:31.788" v="11" actId="1076"/>
          <ac:picMkLst>
            <pc:docMk/>
            <pc:sldMk cId="3486671210" sldId="268"/>
            <ac:picMk id="5" creationId="{221CDAC9-9C47-79E8-5351-79817B46A491}"/>
          </ac:picMkLst>
        </pc:picChg>
      </pc:sldChg>
    </pc:docChg>
  </pc:docChgLst>
  <pc:docChgLst>
    <pc:chgData name="Francisco Berrizbeitia" userId="056f63c9-c816-4a61-8e0d-afff7c8ad486" providerId="ADAL" clId="{57D52A80-5A1E-4C28-9C0F-B3A3BF00440A}"/>
    <pc:docChg chg="undo custSel addSld delSld modSld">
      <pc:chgData name="Francisco Berrizbeitia" userId="056f63c9-c816-4a61-8e0d-afff7c8ad486" providerId="ADAL" clId="{57D52A80-5A1E-4C28-9C0F-B3A3BF00440A}" dt="2025-04-24T18:57:55.742" v="434" actId="20577"/>
      <pc:docMkLst>
        <pc:docMk/>
      </pc:docMkLst>
      <pc:sldChg chg="setBg">
        <pc:chgData name="Francisco Berrizbeitia" userId="056f63c9-c816-4a61-8e0d-afff7c8ad486" providerId="ADAL" clId="{57D52A80-5A1E-4C28-9C0F-B3A3BF00440A}" dt="2025-04-24T18:44:10.293" v="398"/>
        <pc:sldMkLst>
          <pc:docMk/>
          <pc:sldMk cId="617267654" sldId="261"/>
        </pc:sldMkLst>
      </pc:sldChg>
      <pc:sldChg chg="del">
        <pc:chgData name="Francisco Berrizbeitia" userId="056f63c9-c816-4a61-8e0d-afff7c8ad486" providerId="ADAL" clId="{57D52A80-5A1E-4C28-9C0F-B3A3BF00440A}" dt="2025-04-24T18:43:27.053" v="397" actId="47"/>
        <pc:sldMkLst>
          <pc:docMk/>
          <pc:sldMk cId="3902720871" sldId="262"/>
        </pc:sldMkLst>
      </pc:sldChg>
      <pc:sldChg chg="modSp mod setBg">
        <pc:chgData name="Francisco Berrizbeitia" userId="056f63c9-c816-4a61-8e0d-afff7c8ad486" providerId="ADAL" clId="{57D52A80-5A1E-4C28-9C0F-B3A3BF00440A}" dt="2025-04-24T18:57:55.742" v="434" actId="20577"/>
        <pc:sldMkLst>
          <pc:docMk/>
          <pc:sldMk cId="37980677" sldId="263"/>
        </pc:sldMkLst>
        <pc:spChg chg="mod">
          <ac:chgData name="Francisco Berrizbeitia" userId="056f63c9-c816-4a61-8e0d-afff7c8ad486" providerId="ADAL" clId="{57D52A80-5A1E-4C28-9C0F-B3A3BF00440A}" dt="2025-04-24T18:46:58.480" v="422" actId="122"/>
          <ac:spMkLst>
            <pc:docMk/>
            <pc:sldMk cId="37980677" sldId="263"/>
            <ac:spMk id="2" creationId="{13D32788-E3C6-657A-5217-6245076E42F6}"/>
          </ac:spMkLst>
        </pc:spChg>
        <pc:spChg chg="mod">
          <ac:chgData name="Francisco Berrizbeitia" userId="056f63c9-c816-4a61-8e0d-afff7c8ad486" providerId="ADAL" clId="{57D52A80-5A1E-4C28-9C0F-B3A3BF00440A}" dt="2025-04-24T18:57:55.742" v="434" actId="20577"/>
          <ac:spMkLst>
            <pc:docMk/>
            <pc:sldMk cId="37980677" sldId="263"/>
            <ac:spMk id="3" creationId="{B7D4367E-443F-1841-8CA5-4BF90ABBE5D6}"/>
          </ac:spMkLst>
        </pc:spChg>
      </pc:sldChg>
      <pc:sldChg chg="addSp delSp modSp mod setBg modAnim">
        <pc:chgData name="Francisco Berrizbeitia" userId="056f63c9-c816-4a61-8e0d-afff7c8ad486" providerId="ADAL" clId="{57D52A80-5A1E-4C28-9C0F-B3A3BF00440A}" dt="2025-04-24T18:44:51.806" v="400" actId="2085"/>
        <pc:sldMkLst>
          <pc:docMk/>
          <pc:sldMk cId="1007826549" sldId="264"/>
        </pc:sldMkLst>
      </pc:sldChg>
      <pc:sldChg chg="modSp mod setBg">
        <pc:chgData name="Francisco Berrizbeitia" userId="056f63c9-c816-4a61-8e0d-afff7c8ad486" providerId="ADAL" clId="{57D52A80-5A1E-4C28-9C0F-B3A3BF00440A}" dt="2025-04-24T18:46:30.478" v="414" actId="1036"/>
        <pc:sldMkLst>
          <pc:docMk/>
          <pc:sldMk cId="1111436973" sldId="265"/>
        </pc:sldMkLst>
      </pc:sldChg>
      <pc:sldChg chg="addSp delSp modSp add mod">
        <pc:chgData name="Francisco Berrizbeitia" userId="056f63c9-c816-4a61-8e0d-afff7c8ad486" providerId="ADAL" clId="{57D52A80-5A1E-4C28-9C0F-B3A3BF00440A}" dt="2025-04-24T18:44:59.420" v="401" actId="2085"/>
        <pc:sldMkLst>
          <pc:docMk/>
          <pc:sldMk cId="281384051" sldId="272"/>
        </pc:sldMkLst>
      </pc:sldChg>
    </pc:docChg>
  </pc:docChgLst>
  <pc:docChgLst>
    <pc:chgData name="Pamela Carson" userId="88771d9e-17d1-49c5-9426-894367e54770" providerId="ADAL" clId="{B8D04342-5B5E-4208-B490-5373C3F60D6B}"/>
    <pc:docChg chg="modSld">
      <pc:chgData name="Pamela Carson" userId="88771d9e-17d1-49c5-9426-894367e54770" providerId="ADAL" clId="{B8D04342-5B5E-4208-B490-5373C3F60D6B}" dt="2025-05-28T20:01:36.701" v="0" actId="6549"/>
      <pc:docMkLst>
        <pc:docMk/>
      </pc:docMkLst>
      <pc:sldChg chg="modNotesTx">
        <pc:chgData name="Pamela Carson" userId="88771d9e-17d1-49c5-9426-894367e54770" providerId="ADAL" clId="{B8D04342-5B5E-4208-B490-5373C3F60D6B}" dt="2025-05-28T20:01:36.701" v="0" actId="6549"/>
        <pc:sldMkLst>
          <pc:docMk/>
          <pc:sldMk cId="3486671210" sldId="268"/>
        </pc:sldMkLst>
      </pc:sldChg>
    </pc:docChg>
  </pc:docChgLst>
  <pc:docChgLst>
    <pc:chgData name="Francisco Berrizbeitia" userId="S::francisco.berrizbeitia@concordia.ca::056f63c9-c816-4a61-8e0d-afff7c8ad486" providerId="AD" clId="Web-{A520E8F3-CD9B-50E8-5F4A-71CFC7675A2A}"/>
    <pc:docChg chg="modSld addMainMaster delMainMaster modMainMaster">
      <pc:chgData name="Francisco Berrizbeitia" userId="S::francisco.berrizbeitia@concordia.ca::056f63c9-c816-4a61-8e0d-afff7c8ad486" providerId="AD" clId="Web-{A520E8F3-CD9B-50E8-5F4A-71CFC7675A2A}" dt="2025-04-24T17:59:38.258" v="63" actId="1076"/>
      <pc:docMkLst>
        <pc:docMk/>
      </pc:docMkLst>
      <pc:sldChg chg="modSp mod modClrScheme chgLayout">
        <pc:chgData name="Francisco Berrizbeitia" userId="S::francisco.berrizbeitia@concordia.ca::056f63c9-c816-4a61-8e0d-afff7c8ad486" providerId="AD" clId="Web-{A520E8F3-CD9B-50E8-5F4A-71CFC7675A2A}" dt="2025-04-24T17:55:28.426" v="33"/>
        <pc:sldMkLst>
          <pc:docMk/>
          <pc:sldMk cId="831052826" sldId="256"/>
        </pc:sldMkLst>
        <pc:spChg chg="mod ord">
          <ac:chgData name="Francisco Berrizbeitia" userId="S::francisco.berrizbeitia@concordia.ca::056f63c9-c816-4a61-8e0d-afff7c8ad486" providerId="AD" clId="Web-{A520E8F3-CD9B-50E8-5F4A-71CFC7675A2A}" dt="2025-04-24T17:55:28.426" v="33"/>
          <ac:spMkLst>
            <pc:docMk/>
            <pc:sldMk cId="831052826" sldId="256"/>
            <ac:spMk id="2" creationId="{4481AA21-F411-4C15-B2D1-84472783E305}"/>
          </ac:spMkLst>
        </pc:spChg>
        <pc:spChg chg="mod ord">
          <ac:chgData name="Francisco Berrizbeitia" userId="S::francisco.berrizbeitia@concordia.ca::056f63c9-c816-4a61-8e0d-afff7c8ad486" providerId="AD" clId="Web-{A520E8F3-CD9B-50E8-5F4A-71CFC7675A2A}" dt="2025-04-24T17:55:28.426" v="33"/>
          <ac:spMkLst>
            <pc:docMk/>
            <pc:sldMk cId="831052826" sldId="256"/>
            <ac:spMk id="3" creationId="{CB7BEE63-C357-7CDD-B75B-736A23C0AD74}"/>
          </ac:spMkLst>
        </pc:spChg>
      </pc:sldChg>
      <pc:sldChg chg="modSp mod modClrScheme chgLayout">
        <pc:chgData name="Francisco Berrizbeitia" userId="S::francisco.berrizbeitia@concordia.ca::056f63c9-c816-4a61-8e0d-afff7c8ad486" providerId="AD" clId="Web-{A520E8F3-CD9B-50E8-5F4A-71CFC7675A2A}" dt="2025-04-24T17:55:28.426" v="33"/>
        <pc:sldMkLst>
          <pc:docMk/>
          <pc:sldMk cId="1682534422" sldId="257"/>
        </pc:sldMkLst>
      </pc:sldChg>
      <pc:sldChg chg="modSp mod modClrScheme chgLayout">
        <pc:chgData name="Francisco Berrizbeitia" userId="S::francisco.berrizbeitia@concordia.ca::056f63c9-c816-4a61-8e0d-afff7c8ad486" providerId="AD" clId="Web-{A520E8F3-CD9B-50E8-5F4A-71CFC7675A2A}" dt="2025-04-24T17:55:28.426" v="33"/>
        <pc:sldMkLst>
          <pc:docMk/>
          <pc:sldMk cId="100439582" sldId="258"/>
        </pc:sldMkLst>
      </pc:sldChg>
      <pc:sldChg chg="modSp mod modClrScheme chgLayout">
        <pc:chgData name="Francisco Berrizbeitia" userId="S::francisco.berrizbeitia@concordia.ca::056f63c9-c816-4a61-8e0d-afff7c8ad486" providerId="AD" clId="Web-{A520E8F3-CD9B-50E8-5F4A-71CFC7675A2A}" dt="2025-04-24T17:55:28.426" v="33"/>
        <pc:sldMkLst>
          <pc:docMk/>
          <pc:sldMk cId="3962788616" sldId="259"/>
        </pc:sldMkLst>
        <pc:spChg chg="mod ord">
          <ac:chgData name="Francisco Berrizbeitia" userId="S::francisco.berrizbeitia@concordia.ca::056f63c9-c816-4a61-8e0d-afff7c8ad486" providerId="AD" clId="Web-{A520E8F3-CD9B-50E8-5F4A-71CFC7675A2A}" dt="2025-04-24T17:55:28.426" v="33"/>
          <ac:spMkLst>
            <pc:docMk/>
            <pc:sldMk cId="3962788616" sldId="259"/>
            <ac:spMk id="7" creationId="{AB54DD84-233F-8AAC-02BB-500FCE0D97CD}"/>
          </ac:spMkLst>
        </pc:spChg>
      </pc:sldChg>
      <pc:sldChg chg="modSp mod modClrScheme chgLayout">
        <pc:chgData name="Francisco Berrizbeitia" userId="S::francisco.berrizbeitia@concordia.ca::056f63c9-c816-4a61-8e0d-afff7c8ad486" providerId="AD" clId="Web-{A520E8F3-CD9B-50E8-5F4A-71CFC7675A2A}" dt="2025-04-24T17:55:28.426" v="33"/>
        <pc:sldMkLst>
          <pc:docMk/>
          <pc:sldMk cId="617267654" sldId="261"/>
        </pc:sldMkLst>
        <pc:spChg chg="mod ord">
          <ac:chgData name="Francisco Berrizbeitia" userId="S::francisco.berrizbeitia@concordia.ca::056f63c9-c816-4a61-8e0d-afff7c8ad486" providerId="AD" clId="Web-{A520E8F3-CD9B-50E8-5F4A-71CFC7675A2A}" dt="2025-04-24T17:55:28.426" v="33"/>
          <ac:spMkLst>
            <pc:docMk/>
            <pc:sldMk cId="617267654" sldId="261"/>
            <ac:spMk id="3" creationId="{BA277109-0C85-04ED-E50A-F2BDC297065B}"/>
          </ac:spMkLst>
        </pc:spChg>
      </pc:sldChg>
      <pc:sldChg chg="modSp mod modClrScheme chgLayout">
        <pc:chgData name="Francisco Berrizbeitia" userId="S::francisco.berrizbeitia@concordia.ca::056f63c9-c816-4a61-8e0d-afff7c8ad486" providerId="AD" clId="Web-{A520E8F3-CD9B-50E8-5F4A-71CFC7675A2A}" dt="2025-04-24T17:55:28.426" v="33"/>
        <pc:sldMkLst>
          <pc:docMk/>
          <pc:sldMk cId="3902720871" sldId="262"/>
        </pc:sldMkLst>
      </pc:sldChg>
      <pc:sldChg chg="modSp mod modClrScheme chgLayout">
        <pc:chgData name="Francisco Berrizbeitia" userId="S::francisco.berrizbeitia@concordia.ca::056f63c9-c816-4a61-8e0d-afff7c8ad486" providerId="AD" clId="Web-{A520E8F3-CD9B-50E8-5F4A-71CFC7675A2A}" dt="2025-04-24T17:55:28.426" v="33"/>
        <pc:sldMkLst>
          <pc:docMk/>
          <pc:sldMk cId="37980677" sldId="263"/>
        </pc:sldMkLst>
        <pc:spChg chg="mod ord">
          <ac:chgData name="Francisco Berrizbeitia" userId="S::francisco.berrizbeitia@concordia.ca::056f63c9-c816-4a61-8e0d-afff7c8ad486" providerId="AD" clId="Web-{A520E8F3-CD9B-50E8-5F4A-71CFC7675A2A}" dt="2025-04-24T17:55:28.426" v="33"/>
          <ac:spMkLst>
            <pc:docMk/>
            <pc:sldMk cId="37980677" sldId="263"/>
            <ac:spMk id="2" creationId="{13D32788-E3C6-657A-5217-6245076E42F6}"/>
          </ac:spMkLst>
        </pc:spChg>
        <pc:spChg chg="mod ord">
          <ac:chgData name="Francisco Berrizbeitia" userId="S::francisco.berrizbeitia@concordia.ca::056f63c9-c816-4a61-8e0d-afff7c8ad486" providerId="AD" clId="Web-{A520E8F3-CD9B-50E8-5F4A-71CFC7675A2A}" dt="2025-04-24T17:55:28.426" v="33"/>
          <ac:spMkLst>
            <pc:docMk/>
            <pc:sldMk cId="37980677" sldId="263"/>
            <ac:spMk id="3" creationId="{B7D4367E-443F-1841-8CA5-4BF90ABBE5D6}"/>
          </ac:spMkLst>
        </pc:spChg>
      </pc:sldChg>
      <pc:sldChg chg="addSp delSp modSp mod setBg modClrScheme delDesignElem chgLayout">
        <pc:chgData name="Francisco Berrizbeitia" userId="S::francisco.berrizbeitia@concordia.ca::056f63c9-c816-4a61-8e0d-afff7c8ad486" providerId="AD" clId="Web-{A520E8F3-CD9B-50E8-5F4A-71CFC7675A2A}" dt="2025-04-24T17:56:29.068" v="46"/>
        <pc:sldMkLst>
          <pc:docMk/>
          <pc:sldMk cId="1007826549" sldId="264"/>
        </pc:sldMkLst>
      </pc:sldChg>
      <pc:sldChg chg="modSp mod modClrScheme chgLayout">
        <pc:chgData name="Francisco Berrizbeitia" userId="S::francisco.berrizbeitia@concordia.ca::056f63c9-c816-4a61-8e0d-afff7c8ad486" providerId="AD" clId="Web-{A520E8F3-CD9B-50E8-5F4A-71CFC7675A2A}" dt="2025-04-24T17:55:28.426" v="33"/>
        <pc:sldMkLst>
          <pc:docMk/>
          <pc:sldMk cId="1111436973" sldId="265"/>
        </pc:sldMkLst>
        <pc:spChg chg="mod ord">
          <ac:chgData name="Francisco Berrizbeitia" userId="S::francisco.berrizbeitia@concordia.ca::056f63c9-c816-4a61-8e0d-afff7c8ad486" providerId="AD" clId="Web-{A520E8F3-CD9B-50E8-5F4A-71CFC7675A2A}" dt="2025-04-24T17:55:28.426" v="33"/>
          <ac:spMkLst>
            <pc:docMk/>
            <pc:sldMk cId="1111436973" sldId="265"/>
            <ac:spMk id="2" creationId="{57A70905-D2AB-BD12-DD28-F539F8B35ED4}"/>
          </ac:spMkLst>
        </pc:spChg>
        <pc:spChg chg="mod ord">
          <ac:chgData name="Francisco Berrizbeitia" userId="S::francisco.berrizbeitia@concordia.ca::056f63c9-c816-4a61-8e0d-afff7c8ad486" providerId="AD" clId="Web-{A520E8F3-CD9B-50E8-5F4A-71CFC7675A2A}" dt="2025-04-24T17:55:28.426" v="33"/>
          <ac:spMkLst>
            <pc:docMk/>
            <pc:sldMk cId="1111436973" sldId="265"/>
            <ac:spMk id="3" creationId="{C3C4E99E-413B-B39D-4AD6-DF1B68DE3569}"/>
          </ac:spMkLst>
        </pc:spChg>
      </pc:sldChg>
      <pc:sldChg chg="modSp mod modClrScheme chgLayout">
        <pc:chgData name="Francisco Berrizbeitia" userId="S::francisco.berrizbeitia@concordia.ca::056f63c9-c816-4a61-8e0d-afff7c8ad486" providerId="AD" clId="Web-{A520E8F3-CD9B-50E8-5F4A-71CFC7675A2A}" dt="2025-04-24T17:55:28.426" v="33"/>
        <pc:sldMkLst>
          <pc:docMk/>
          <pc:sldMk cId="2751503727" sldId="266"/>
        </pc:sldMkLst>
      </pc:sldChg>
      <pc:sldChg chg="modSp mod modClrScheme chgLayout">
        <pc:chgData name="Francisco Berrizbeitia" userId="S::francisco.berrizbeitia@concordia.ca::056f63c9-c816-4a61-8e0d-afff7c8ad486" providerId="AD" clId="Web-{A520E8F3-CD9B-50E8-5F4A-71CFC7675A2A}" dt="2025-04-24T17:55:28.426" v="33"/>
        <pc:sldMkLst>
          <pc:docMk/>
          <pc:sldMk cId="2697230414" sldId="267"/>
        </pc:sldMkLst>
      </pc:sldChg>
      <pc:sldChg chg="addSp modSp mod modClrScheme chgLayout">
        <pc:chgData name="Francisco Berrizbeitia" userId="S::francisco.berrizbeitia@concordia.ca::056f63c9-c816-4a61-8e0d-afff7c8ad486" providerId="AD" clId="Web-{A520E8F3-CD9B-50E8-5F4A-71CFC7675A2A}" dt="2025-04-24T17:59:38.258" v="63" actId="1076"/>
        <pc:sldMkLst>
          <pc:docMk/>
          <pc:sldMk cId="3486671210" sldId="268"/>
        </pc:sldMkLst>
        <pc:spChg chg="mod ord">
          <ac:chgData name="Francisco Berrizbeitia" userId="S::francisco.berrizbeitia@concordia.ca::056f63c9-c816-4a61-8e0d-afff7c8ad486" providerId="AD" clId="Web-{A520E8F3-CD9B-50E8-5F4A-71CFC7675A2A}" dt="2025-04-24T17:57:22.693" v="54"/>
          <ac:spMkLst>
            <pc:docMk/>
            <pc:sldMk cId="3486671210" sldId="268"/>
            <ac:spMk id="2" creationId="{C6023692-577E-8807-20C4-560758049ADC}"/>
          </ac:spMkLst>
        </pc:spChg>
        <pc:picChg chg="add mod">
          <ac:chgData name="Francisco Berrizbeitia" userId="S::francisco.berrizbeitia@concordia.ca::056f63c9-c816-4a61-8e0d-afff7c8ad486" providerId="AD" clId="Web-{A520E8F3-CD9B-50E8-5F4A-71CFC7675A2A}" dt="2025-04-24T17:59:38.258" v="63" actId="1076"/>
          <ac:picMkLst>
            <pc:docMk/>
            <pc:sldMk cId="3486671210" sldId="268"/>
            <ac:picMk id="3" creationId="{DE443D38-F9B1-4AD9-DB93-CB52CB2A63D8}"/>
          </ac:picMkLst>
        </pc:picChg>
        <pc:picChg chg="mod">
          <ac:chgData name="Francisco Berrizbeitia" userId="S::francisco.berrizbeitia@concordia.ca::056f63c9-c816-4a61-8e0d-afff7c8ad486" providerId="AD" clId="Web-{A520E8F3-CD9B-50E8-5F4A-71CFC7675A2A}" dt="2025-04-24T17:57:34.490" v="57" actId="1076"/>
          <ac:picMkLst>
            <pc:docMk/>
            <pc:sldMk cId="3486671210" sldId="268"/>
            <ac:picMk id="4" creationId="{006B8FB3-98C2-3501-53F3-FA9C38C13260}"/>
          </ac:picMkLst>
        </pc:picChg>
      </pc:sldChg>
      <pc:sldChg chg="modSp mod modClrScheme chgLayout">
        <pc:chgData name="Francisco Berrizbeitia" userId="S::francisco.berrizbeitia@concordia.ca::056f63c9-c816-4a61-8e0d-afff7c8ad486" providerId="AD" clId="Web-{A520E8F3-CD9B-50E8-5F4A-71CFC7675A2A}" dt="2025-04-24T17:57:06.474" v="50"/>
        <pc:sldMkLst>
          <pc:docMk/>
          <pc:sldMk cId="4221558859" sldId="269"/>
        </pc:sldMkLst>
      </pc:sldChg>
      <pc:sldChg chg="delSp modSp mod modClrScheme delDesignElem chgLayout">
        <pc:chgData name="Francisco Berrizbeitia" userId="S::francisco.berrizbeitia@concordia.ca::056f63c9-c816-4a61-8e0d-afff7c8ad486" providerId="AD" clId="Web-{A520E8F3-CD9B-50E8-5F4A-71CFC7675A2A}" dt="2025-04-24T17:55:28.426" v="33"/>
        <pc:sldMkLst>
          <pc:docMk/>
          <pc:sldMk cId="949809486" sldId="271"/>
        </pc:sldMkLst>
      </pc:sldChg>
      <pc:sldMasterChg chg="del mod setBg delSldLayout modSldLayout">
        <pc:chgData name="Francisco Berrizbeitia" userId="S::francisco.berrizbeitia@concordia.ca::056f63c9-c816-4a61-8e0d-afff7c8ad486" providerId="AD" clId="Web-{A520E8F3-CD9B-50E8-5F4A-71CFC7675A2A}" dt="2025-04-24T17:55:28.426" v="33"/>
        <pc:sldMasterMkLst>
          <pc:docMk/>
          <pc:sldMasterMk cId="324999594" sldId="2147483672"/>
        </pc:sldMasterMkLst>
        <pc:sldLayoutChg chg="del mod">
          <pc:chgData name="Francisco Berrizbeitia" userId="S::francisco.berrizbeitia@concordia.ca::056f63c9-c816-4a61-8e0d-afff7c8ad486" providerId="AD" clId="Web-{A520E8F3-CD9B-50E8-5F4A-71CFC7675A2A}" dt="2025-04-24T17:55:28.426" v="33"/>
          <pc:sldLayoutMkLst>
            <pc:docMk/>
            <pc:sldMasterMk cId="324999594" sldId="2147483672"/>
            <pc:sldLayoutMk cId="350412280" sldId="2147483673"/>
          </pc:sldLayoutMkLst>
        </pc:sldLayoutChg>
        <pc:sldLayoutChg chg="del mod">
          <pc:chgData name="Francisco Berrizbeitia" userId="S::francisco.berrizbeitia@concordia.ca::056f63c9-c816-4a61-8e0d-afff7c8ad486" providerId="AD" clId="Web-{A520E8F3-CD9B-50E8-5F4A-71CFC7675A2A}" dt="2025-04-24T17:55:28.426" v="33"/>
          <pc:sldLayoutMkLst>
            <pc:docMk/>
            <pc:sldMasterMk cId="324999594" sldId="2147483672"/>
            <pc:sldLayoutMk cId="1770831056" sldId="2147483674"/>
          </pc:sldLayoutMkLst>
        </pc:sldLayoutChg>
        <pc:sldLayoutChg chg="del mod">
          <pc:chgData name="Francisco Berrizbeitia" userId="S::francisco.berrizbeitia@concordia.ca::056f63c9-c816-4a61-8e0d-afff7c8ad486" providerId="AD" clId="Web-{A520E8F3-CD9B-50E8-5F4A-71CFC7675A2A}" dt="2025-04-24T17:55:28.426" v="33"/>
          <pc:sldLayoutMkLst>
            <pc:docMk/>
            <pc:sldMasterMk cId="324999594" sldId="2147483672"/>
            <pc:sldLayoutMk cId="1802790684" sldId="2147483675"/>
          </pc:sldLayoutMkLst>
        </pc:sldLayoutChg>
        <pc:sldLayoutChg chg="del mod">
          <pc:chgData name="Francisco Berrizbeitia" userId="S::francisco.berrizbeitia@concordia.ca::056f63c9-c816-4a61-8e0d-afff7c8ad486" providerId="AD" clId="Web-{A520E8F3-CD9B-50E8-5F4A-71CFC7675A2A}" dt="2025-04-24T17:55:28.426" v="33"/>
          <pc:sldLayoutMkLst>
            <pc:docMk/>
            <pc:sldMasterMk cId="324999594" sldId="2147483672"/>
            <pc:sldLayoutMk cId="1451522223" sldId="2147483676"/>
          </pc:sldLayoutMkLst>
        </pc:sldLayoutChg>
        <pc:sldLayoutChg chg="del mod">
          <pc:chgData name="Francisco Berrizbeitia" userId="S::francisco.berrizbeitia@concordia.ca::056f63c9-c816-4a61-8e0d-afff7c8ad486" providerId="AD" clId="Web-{A520E8F3-CD9B-50E8-5F4A-71CFC7675A2A}" dt="2025-04-24T17:55:28.426" v="33"/>
          <pc:sldLayoutMkLst>
            <pc:docMk/>
            <pc:sldMasterMk cId="324999594" sldId="2147483672"/>
            <pc:sldLayoutMk cId="1085289235" sldId="2147483677"/>
          </pc:sldLayoutMkLst>
        </pc:sldLayoutChg>
        <pc:sldLayoutChg chg="del mod">
          <pc:chgData name="Francisco Berrizbeitia" userId="S::francisco.berrizbeitia@concordia.ca::056f63c9-c816-4a61-8e0d-afff7c8ad486" providerId="AD" clId="Web-{A520E8F3-CD9B-50E8-5F4A-71CFC7675A2A}" dt="2025-04-24T17:55:28.426" v="33"/>
          <pc:sldLayoutMkLst>
            <pc:docMk/>
            <pc:sldMasterMk cId="324999594" sldId="2147483672"/>
            <pc:sldLayoutMk cId="1578638925" sldId="2147483678"/>
          </pc:sldLayoutMkLst>
        </pc:sldLayoutChg>
        <pc:sldLayoutChg chg="del mod">
          <pc:chgData name="Francisco Berrizbeitia" userId="S::francisco.berrizbeitia@concordia.ca::056f63c9-c816-4a61-8e0d-afff7c8ad486" providerId="AD" clId="Web-{A520E8F3-CD9B-50E8-5F4A-71CFC7675A2A}" dt="2025-04-24T17:55:28.426" v="33"/>
          <pc:sldLayoutMkLst>
            <pc:docMk/>
            <pc:sldMasterMk cId="324999594" sldId="2147483672"/>
            <pc:sldLayoutMk cId="3385191640" sldId="2147483679"/>
          </pc:sldLayoutMkLst>
        </pc:sldLayoutChg>
        <pc:sldLayoutChg chg="del mod">
          <pc:chgData name="Francisco Berrizbeitia" userId="S::francisco.berrizbeitia@concordia.ca::056f63c9-c816-4a61-8e0d-afff7c8ad486" providerId="AD" clId="Web-{A520E8F3-CD9B-50E8-5F4A-71CFC7675A2A}" dt="2025-04-24T17:55:28.426" v="33"/>
          <pc:sldLayoutMkLst>
            <pc:docMk/>
            <pc:sldMasterMk cId="324999594" sldId="2147483672"/>
            <pc:sldLayoutMk cId="2051231167" sldId="2147483680"/>
          </pc:sldLayoutMkLst>
        </pc:sldLayoutChg>
        <pc:sldLayoutChg chg="del mod">
          <pc:chgData name="Francisco Berrizbeitia" userId="S::francisco.berrizbeitia@concordia.ca::056f63c9-c816-4a61-8e0d-afff7c8ad486" providerId="AD" clId="Web-{A520E8F3-CD9B-50E8-5F4A-71CFC7675A2A}" dt="2025-04-24T17:55:28.426" v="33"/>
          <pc:sldLayoutMkLst>
            <pc:docMk/>
            <pc:sldMasterMk cId="324999594" sldId="2147483672"/>
            <pc:sldLayoutMk cId="2687958633" sldId="2147483681"/>
          </pc:sldLayoutMkLst>
        </pc:sldLayoutChg>
        <pc:sldLayoutChg chg="del mod">
          <pc:chgData name="Francisco Berrizbeitia" userId="S::francisco.berrizbeitia@concordia.ca::056f63c9-c816-4a61-8e0d-afff7c8ad486" providerId="AD" clId="Web-{A520E8F3-CD9B-50E8-5F4A-71CFC7675A2A}" dt="2025-04-24T17:55:28.426" v="33"/>
          <pc:sldLayoutMkLst>
            <pc:docMk/>
            <pc:sldMasterMk cId="324999594" sldId="2147483672"/>
            <pc:sldLayoutMk cId="598364232" sldId="2147483682"/>
          </pc:sldLayoutMkLst>
        </pc:sldLayoutChg>
        <pc:sldLayoutChg chg="del mod">
          <pc:chgData name="Francisco Berrizbeitia" userId="S::francisco.berrizbeitia@concordia.ca::056f63c9-c816-4a61-8e0d-afff7c8ad486" providerId="AD" clId="Web-{A520E8F3-CD9B-50E8-5F4A-71CFC7675A2A}" dt="2025-04-24T17:55:28.426" v="33"/>
          <pc:sldLayoutMkLst>
            <pc:docMk/>
            <pc:sldMasterMk cId="324999594" sldId="2147483672"/>
            <pc:sldLayoutMk cId="3768107321" sldId="2147483683"/>
          </pc:sldLayoutMkLst>
        </pc:sldLayoutChg>
      </pc:sldMasterChg>
      <pc:sldMasterChg chg="add addSldLayout modSldLayout">
        <pc:chgData name="Francisco Berrizbeitia" userId="S::francisco.berrizbeitia@concordia.ca::056f63c9-c816-4a61-8e0d-afff7c8ad486" providerId="AD" clId="Web-{A520E8F3-CD9B-50E8-5F4A-71CFC7675A2A}" dt="2025-04-24T17:55:28.426" v="33"/>
        <pc:sldMasterMkLst>
          <pc:docMk/>
          <pc:sldMasterMk cId="1049022986" sldId="2147483684"/>
        </pc:sldMasterMkLst>
        <pc:sldLayoutChg chg="add mod replId">
          <pc:chgData name="Francisco Berrizbeitia" userId="S::francisco.berrizbeitia@concordia.ca::056f63c9-c816-4a61-8e0d-afff7c8ad486" providerId="AD" clId="Web-{A520E8F3-CD9B-50E8-5F4A-71CFC7675A2A}" dt="2025-04-24T17:55:28.426" v="33"/>
          <pc:sldLayoutMkLst>
            <pc:docMk/>
            <pc:sldMasterMk cId="1049022986" sldId="2147483684"/>
            <pc:sldLayoutMk cId="2050940201" sldId="2147483685"/>
          </pc:sldLayoutMkLst>
        </pc:sldLayoutChg>
        <pc:sldLayoutChg chg="add mod replId">
          <pc:chgData name="Francisco Berrizbeitia" userId="S::francisco.berrizbeitia@concordia.ca::056f63c9-c816-4a61-8e0d-afff7c8ad486" providerId="AD" clId="Web-{A520E8F3-CD9B-50E8-5F4A-71CFC7675A2A}" dt="2025-04-24T17:55:28.426" v="33"/>
          <pc:sldLayoutMkLst>
            <pc:docMk/>
            <pc:sldMasterMk cId="1049022986" sldId="2147483684"/>
            <pc:sldLayoutMk cId="721311051" sldId="2147483686"/>
          </pc:sldLayoutMkLst>
        </pc:sldLayoutChg>
        <pc:sldLayoutChg chg="add mod replId">
          <pc:chgData name="Francisco Berrizbeitia" userId="S::francisco.berrizbeitia@concordia.ca::056f63c9-c816-4a61-8e0d-afff7c8ad486" providerId="AD" clId="Web-{A520E8F3-CD9B-50E8-5F4A-71CFC7675A2A}" dt="2025-04-24T17:55:28.426" v="33"/>
          <pc:sldLayoutMkLst>
            <pc:docMk/>
            <pc:sldMasterMk cId="1049022986" sldId="2147483684"/>
            <pc:sldLayoutMk cId="3672650506" sldId="2147483687"/>
          </pc:sldLayoutMkLst>
        </pc:sldLayoutChg>
        <pc:sldLayoutChg chg="add mod replId">
          <pc:chgData name="Francisco Berrizbeitia" userId="S::francisco.berrizbeitia@concordia.ca::056f63c9-c816-4a61-8e0d-afff7c8ad486" providerId="AD" clId="Web-{A520E8F3-CD9B-50E8-5F4A-71CFC7675A2A}" dt="2025-04-24T17:55:28.426" v="33"/>
          <pc:sldLayoutMkLst>
            <pc:docMk/>
            <pc:sldMasterMk cId="1049022986" sldId="2147483684"/>
            <pc:sldLayoutMk cId="1303435638" sldId="2147483688"/>
          </pc:sldLayoutMkLst>
        </pc:sldLayoutChg>
        <pc:sldLayoutChg chg="add mod replId">
          <pc:chgData name="Francisco Berrizbeitia" userId="S::francisco.berrizbeitia@concordia.ca::056f63c9-c816-4a61-8e0d-afff7c8ad486" providerId="AD" clId="Web-{A520E8F3-CD9B-50E8-5F4A-71CFC7675A2A}" dt="2025-04-24T17:55:28.426" v="33"/>
          <pc:sldLayoutMkLst>
            <pc:docMk/>
            <pc:sldMasterMk cId="1049022986" sldId="2147483684"/>
            <pc:sldLayoutMk cId="1801924638" sldId="2147483689"/>
          </pc:sldLayoutMkLst>
        </pc:sldLayoutChg>
        <pc:sldLayoutChg chg="add mod replId">
          <pc:chgData name="Francisco Berrizbeitia" userId="S::francisco.berrizbeitia@concordia.ca::056f63c9-c816-4a61-8e0d-afff7c8ad486" providerId="AD" clId="Web-{A520E8F3-CD9B-50E8-5F4A-71CFC7675A2A}" dt="2025-04-24T17:55:28.426" v="33"/>
          <pc:sldLayoutMkLst>
            <pc:docMk/>
            <pc:sldMasterMk cId="1049022986" sldId="2147483684"/>
            <pc:sldLayoutMk cId="1918444334" sldId="2147483690"/>
          </pc:sldLayoutMkLst>
        </pc:sldLayoutChg>
        <pc:sldLayoutChg chg="add mod replId">
          <pc:chgData name="Francisco Berrizbeitia" userId="S::francisco.berrizbeitia@concordia.ca::056f63c9-c816-4a61-8e0d-afff7c8ad486" providerId="AD" clId="Web-{A520E8F3-CD9B-50E8-5F4A-71CFC7675A2A}" dt="2025-04-24T17:55:28.426" v="33"/>
          <pc:sldLayoutMkLst>
            <pc:docMk/>
            <pc:sldMasterMk cId="1049022986" sldId="2147483684"/>
            <pc:sldLayoutMk cId="2650861827" sldId="2147483691"/>
          </pc:sldLayoutMkLst>
        </pc:sldLayoutChg>
        <pc:sldLayoutChg chg="add mod replId">
          <pc:chgData name="Francisco Berrizbeitia" userId="S::francisco.berrizbeitia@concordia.ca::056f63c9-c816-4a61-8e0d-afff7c8ad486" providerId="AD" clId="Web-{A520E8F3-CD9B-50E8-5F4A-71CFC7675A2A}" dt="2025-04-24T17:55:28.426" v="33"/>
          <pc:sldLayoutMkLst>
            <pc:docMk/>
            <pc:sldMasterMk cId="1049022986" sldId="2147483684"/>
            <pc:sldLayoutMk cId="279045882" sldId="2147483692"/>
          </pc:sldLayoutMkLst>
        </pc:sldLayoutChg>
        <pc:sldLayoutChg chg="add mod replId">
          <pc:chgData name="Francisco Berrizbeitia" userId="S::francisco.berrizbeitia@concordia.ca::056f63c9-c816-4a61-8e0d-afff7c8ad486" providerId="AD" clId="Web-{A520E8F3-CD9B-50E8-5F4A-71CFC7675A2A}" dt="2025-04-24T17:55:28.426" v="33"/>
          <pc:sldLayoutMkLst>
            <pc:docMk/>
            <pc:sldMasterMk cId="1049022986" sldId="2147483684"/>
            <pc:sldLayoutMk cId="1987754573" sldId="2147483693"/>
          </pc:sldLayoutMkLst>
        </pc:sldLayoutChg>
        <pc:sldLayoutChg chg="add mod replId">
          <pc:chgData name="Francisco Berrizbeitia" userId="S::francisco.berrizbeitia@concordia.ca::056f63c9-c816-4a61-8e0d-afff7c8ad486" providerId="AD" clId="Web-{A520E8F3-CD9B-50E8-5F4A-71CFC7675A2A}" dt="2025-04-24T17:55:28.426" v="33"/>
          <pc:sldLayoutMkLst>
            <pc:docMk/>
            <pc:sldMasterMk cId="1049022986" sldId="2147483684"/>
            <pc:sldLayoutMk cId="2456071485" sldId="2147483694"/>
          </pc:sldLayoutMkLst>
        </pc:sldLayoutChg>
        <pc:sldLayoutChg chg="add mod replId">
          <pc:chgData name="Francisco Berrizbeitia" userId="S::francisco.berrizbeitia@concordia.ca::056f63c9-c816-4a61-8e0d-afff7c8ad486" providerId="AD" clId="Web-{A520E8F3-CD9B-50E8-5F4A-71CFC7675A2A}" dt="2025-04-24T17:55:28.426" v="33"/>
          <pc:sldLayoutMkLst>
            <pc:docMk/>
            <pc:sldMasterMk cId="1049022986" sldId="2147483684"/>
            <pc:sldLayoutMk cId="1789250006" sldId="2147483695"/>
          </pc:sldLayoutMkLst>
        </pc:sldLayoutChg>
      </pc:sldMasterChg>
    </pc:docChg>
  </pc:docChgLst>
  <pc:docChgLst>
    <pc:chgData name="Pamela Carson" userId="88771d9e-17d1-49c5-9426-894367e54770" providerId="ADAL" clId="{49B9B5B0-D3DA-4CE8-8EF2-2DA6E0F56416}"/>
    <pc:docChg chg="undo redo custSel mod addSld delSld modSld sldOrd modMainMaster">
      <pc:chgData name="Pamela Carson" userId="88771d9e-17d1-49c5-9426-894367e54770" providerId="ADAL" clId="{49B9B5B0-D3DA-4CE8-8EF2-2DA6E0F56416}" dt="2025-04-24T23:19:43.997" v="3693" actId="27636"/>
      <pc:docMkLst>
        <pc:docMk/>
      </pc:docMkLst>
      <pc:sldChg chg="addSp delSp modSp mod modTransition modNotesTx">
        <pc:chgData name="Pamela Carson" userId="88771d9e-17d1-49c5-9426-894367e54770" providerId="ADAL" clId="{49B9B5B0-D3DA-4CE8-8EF2-2DA6E0F56416}" dt="2025-04-24T23:18:58.137" v="3691"/>
        <pc:sldMkLst>
          <pc:docMk/>
          <pc:sldMk cId="831052826" sldId="256"/>
        </pc:sldMkLst>
        <pc:spChg chg="mod">
          <ac:chgData name="Pamela Carson" userId="88771d9e-17d1-49c5-9426-894367e54770" providerId="ADAL" clId="{49B9B5B0-D3DA-4CE8-8EF2-2DA6E0F56416}" dt="2025-04-24T20:45:17.544" v="425" actId="1076"/>
          <ac:spMkLst>
            <pc:docMk/>
            <pc:sldMk cId="831052826" sldId="256"/>
            <ac:spMk id="2" creationId="{4481AA21-F411-4C15-B2D1-84472783E305}"/>
          </ac:spMkLst>
        </pc:spChg>
        <pc:spChg chg="mod">
          <ac:chgData name="Pamela Carson" userId="88771d9e-17d1-49c5-9426-894367e54770" providerId="ADAL" clId="{49B9B5B0-D3DA-4CE8-8EF2-2DA6E0F56416}" dt="2025-04-24T19:58:01.308" v="67" actId="113"/>
          <ac:spMkLst>
            <pc:docMk/>
            <pc:sldMk cId="831052826" sldId="256"/>
            <ac:spMk id="3" creationId="{CB7BEE63-C357-7CDD-B75B-736A23C0AD74}"/>
          </ac:spMkLst>
        </pc:spChg>
        <pc:spChg chg="mod">
          <ac:chgData name="Pamela Carson" userId="88771d9e-17d1-49c5-9426-894367e54770" providerId="ADAL" clId="{49B9B5B0-D3DA-4CE8-8EF2-2DA6E0F56416}" dt="2025-04-24T19:51:03.613" v="53" actId="1036"/>
          <ac:spMkLst>
            <pc:docMk/>
            <pc:sldMk cId="831052826" sldId="256"/>
            <ac:spMk id="5" creationId="{F63927E8-09A9-A153-573E-ABE474758FF4}"/>
          </ac:spMkLst>
        </pc:spChg>
        <pc:spChg chg="add mod">
          <ac:chgData name="Pamela Carson" userId="88771d9e-17d1-49c5-9426-894367e54770" providerId="ADAL" clId="{49B9B5B0-D3DA-4CE8-8EF2-2DA6E0F56416}" dt="2025-04-24T20:06:05.179" v="123" actId="1076"/>
          <ac:spMkLst>
            <pc:docMk/>
            <pc:sldMk cId="831052826" sldId="256"/>
            <ac:spMk id="11" creationId="{77D6A4E4-32EB-A181-84CE-A44EA4CFC793}"/>
          </ac:spMkLst>
        </pc:spChg>
        <pc:picChg chg="add mod">
          <ac:chgData name="Pamela Carson" userId="88771d9e-17d1-49c5-9426-894367e54770" providerId="ADAL" clId="{49B9B5B0-D3DA-4CE8-8EF2-2DA6E0F56416}" dt="2025-04-24T20:04:37.190" v="106" actId="1076"/>
          <ac:picMkLst>
            <pc:docMk/>
            <pc:sldMk cId="831052826" sldId="256"/>
            <ac:picMk id="9" creationId="{AD50808F-C334-6D18-7E5D-2A69CC8A4568}"/>
          </ac:picMkLst>
        </pc:picChg>
        <pc:picChg chg="mod">
          <ac:chgData name="Pamela Carson" userId="88771d9e-17d1-49c5-9426-894367e54770" providerId="ADAL" clId="{49B9B5B0-D3DA-4CE8-8EF2-2DA6E0F56416}" dt="2025-04-24T21:03:15.761" v="775"/>
          <ac:picMkLst>
            <pc:docMk/>
            <pc:sldMk cId="831052826" sldId="256"/>
            <ac:picMk id="15" creationId="{4416B8B5-4316-4122-CFCC-85F4AF9363B6}"/>
          </ac:picMkLst>
        </pc:picChg>
      </pc:sldChg>
      <pc:sldChg chg="addSp delSp modSp del mod">
        <pc:chgData name="Pamela Carson" userId="88771d9e-17d1-49c5-9426-894367e54770" providerId="ADAL" clId="{49B9B5B0-D3DA-4CE8-8EF2-2DA6E0F56416}" dt="2025-04-24T20:13:19.872" v="177" actId="47"/>
        <pc:sldMkLst>
          <pc:docMk/>
          <pc:sldMk cId="1682534422" sldId="257"/>
        </pc:sldMkLst>
      </pc:sldChg>
      <pc:sldChg chg="addSp modSp del mod">
        <pc:chgData name="Pamela Carson" userId="88771d9e-17d1-49c5-9426-894367e54770" providerId="ADAL" clId="{49B9B5B0-D3DA-4CE8-8EF2-2DA6E0F56416}" dt="2025-04-24T20:11:06.560" v="144" actId="47"/>
        <pc:sldMkLst>
          <pc:docMk/>
          <pc:sldMk cId="100439582" sldId="258"/>
        </pc:sldMkLst>
      </pc:sldChg>
      <pc:sldChg chg="modSp mod ord modTransition modNotesTx">
        <pc:chgData name="Pamela Carson" userId="88771d9e-17d1-49c5-9426-894367e54770" providerId="ADAL" clId="{49B9B5B0-D3DA-4CE8-8EF2-2DA6E0F56416}" dt="2025-04-24T23:18:58.137" v="3691"/>
        <pc:sldMkLst>
          <pc:docMk/>
          <pc:sldMk cId="3962788616" sldId="259"/>
        </pc:sldMkLst>
        <pc:spChg chg="mod">
          <ac:chgData name="Pamela Carson" userId="88771d9e-17d1-49c5-9426-894367e54770" providerId="ADAL" clId="{49B9B5B0-D3DA-4CE8-8EF2-2DA6E0F56416}" dt="2025-04-24T20:13:30.851" v="199" actId="1035"/>
          <ac:spMkLst>
            <pc:docMk/>
            <pc:sldMk cId="3962788616" sldId="259"/>
            <ac:spMk id="2" creationId="{CC356B59-F72C-0C0B-6FEF-A4784FECA605}"/>
          </ac:spMkLst>
        </pc:spChg>
        <pc:spChg chg="mod">
          <ac:chgData name="Pamela Carson" userId="88771d9e-17d1-49c5-9426-894367e54770" providerId="ADAL" clId="{49B9B5B0-D3DA-4CE8-8EF2-2DA6E0F56416}" dt="2025-04-24T23:13:37.214" v="3673" actId="6549"/>
          <ac:spMkLst>
            <pc:docMk/>
            <pc:sldMk cId="3962788616" sldId="259"/>
            <ac:spMk id="7" creationId="{AB54DD84-233F-8AAC-02BB-500FCE0D97CD}"/>
          </ac:spMkLst>
        </pc:spChg>
      </pc:sldChg>
      <pc:sldChg chg="addSp delSp modSp mod modTransition chgLayout">
        <pc:chgData name="Pamela Carson" userId="88771d9e-17d1-49c5-9426-894367e54770" providerId="ADAL" clId="{49B9B5B0-D3DA-4CE8-8EF2-2DA6E0F56416}" dt="2025-04-24T23:18:58.137" v="3691"/>
        <pc:sldMkLst>
          <pc:docMk/>
          <pc:sldMk cId="617267654" sldId="261"/>
        </pc:sldMkLst>
        <pc:spChg chg="mod ord">
          <ac:chgData name="Pamela Carson" userId="88771d9e-17d1-49c5-9426-894367e54770" providerId="ADAL" clId="{49B9B5B0-D3DA-4CE8-8EF2-2DA6E0F56416}" dt="2025-04-24T21:10:34.818" v="824" actId="113"/>
          <ac:spMkLst>
            <pc:docMk/>
            <pc:sldMk cId="617267654" sldId="261"/>
            <ac:spMk id="3" creationId="{BA277109-0C85-04ED-E50A-F2BDC297065B}"/>
          </ac:spMkLst>
        </pc:spChg>
      </pc:sldChg>
      <pc:sldChg chg="addSp delSp modSp mod modTransition setBg chgLayout">
        <pc:chgData name="Pamela Carson" userId="88771d9e-17d1-49c5-9426-894367e54770" providerId="ADAL" clId="{49B9B5B0-D3DA-4CE8-8EF2-2DA6E0F56416}" dt="2025-04-24T23:18:58.137" v="3691"/>
        <pc:sldMkLst>
          <pc:docMk/>
          <pc:sldMk cId="37980677" sldId="263"/>
        </pc:sldMkLst>
        <pc:spChg chg="mod ord">
          <ac:chgData name="Pamela Carson" userId="88771d9e-17d1-49c5-9426-894367e54770" providerId="ADAL" clId="{49B9B5B0-D3DA-4CE8-8EF2-2DA6E0F56416}" dt="2025-04-24T21:15:29.744" v="968" actId="14100"/>
          <ac:spMkLst>
            <pc:docMk/>
            <pc:sldMk cId="37980677" sldId="263"/>
            <ac:spMk id="2" creationId="{13D32788-E3C6-657A-5217-6245076E42F6}"/>
          </ac:spMkLst>
        </pc:spChg>
        <pc:spChg chg="mod ord">
          <ac:chgData name="Pamela Carson" userId="88771d9e-17d1-49c5-9426-894367e54770" providerId="ADAL" clId="{49B9B5B0-D3DA-4CE8-8EF2-2DA6E0F56416}" dt="2025-04-24T21:15:55.214" v="974" actId="27636"/>
          <ac:spMkLst>
            <pc:docMk/>
            <pc:sldMk cId="37980677" sldId="263"/>
            <ac:spMk id="3" creationId="{B7D4367E-443F-1841-8CA5-4BF90ABBE5D6}"/>
          </ac:spMkLst>
        </pc:spChg>
        <pc:picChg chg="add mod">
          <ac:chgData name="Pamela Carson" userId="88771d9e-17d1-49c5-9426-894367e54770" providerId="ADAL" clId="{49B9B5B0-D3DA-4CE8-8EF2-2DA6E0F56416}" dt="2025-04-24T21:25:02.500" v="1024"/>
          <ac:picMkLst>
            <pc:docMk/>
            <pc:sldMk cId="37980677" sldId="263"/>
            <ac:picMk id="9" creationId="{3CF9463A-0BAB-FA66-ABF6-1FCE4E5C21B6}"/>
          </ac:picMkLst>
        </pc:picChg>
      </pc:sldChg>
      <pc:sldChg chg="addSp delSp modSp del mod modClrScheme delDesignElem chgLayout">
        <pc:chgData name="Pamela Carson" userId="88771d9e-17d1-49c5-9426-894367e54770" providerId="ADAL" clId="{49B9B5B0-D3DA-4CE8-8EF2-2DA6E0F56416}" dt="2025-04-24T20:58:03.446" v="729" actId="47"/>
        <pc:sldMkLst>
          <pc:docMk/>
          <pc:sldMk cId="1007826549" sldId="264"/>
        </pc:sldMkLst>
      </pc:sldChg>
      <pc:sldChg chg="addSp delSp modSp mod modTransition setBg">
        <pc:chgData name="Pamela Carson" userId="88771d9e-17d1-49c5-9426-894367e54770" providerId="ADAL" clId="{49B9B5B0-D3DA-4CE8-8EF2-2DA6E0F56416}" dt="2025-04-24T23:18:58.137" v="3691"/>
        <pc:sldMkLst>
          <pc:docMk/>
          <pc:sldMk cId="1111436973" sldId="265"/>
        </pc:sldMkLst>
        <pc:spChg chg="mod">
          <ac:chgData name="Pamela Carson" userId="88771d9e-17d1-49c5-9426-894367e54770" providerId="ADAL" clId="{49B9B5B0-D3DA-4CE8-8EF2-2DA6E0F56416}" dt="2025-04-24T21:13:19.213" v="957" actId="14100"/>
          <ac:spMkLst>
            <pc:docMk/>
            <pc:sldMk cId="1111436973" sldId="265"/>
            <ac:spMk id="3" creationId="{C3C4E99E-413B-B39D-4AD6-DF1B68DE3569}"/>
          </ac:spMkLst>
        </pc:spChg>
        <pc:picChg chg="add mod">
          <ac:chgData name="Pamela Carson" userId="88771d9e-17d1-49c5-9426-894367e54770" providerId="ADAL" clId="{49B9B5B0-D3DA-4CE8-8EF2-2DA6E0F56416}" dt="2025-04-24T21:13:24.158" v="958" actId="1076"/>
          <ac:picMkLst>
            <pc:docMk/>
            <pc:sldMk cId="1111436973" sldId="265"/>
            <ac:picMk id="6" creationId="{B2608891-20C9-E8B6-DF0D-9F8CFBBAEB22}"/>
          </ac:picMkLst>
        </pc:picChg>
      </pc:sldChg>
      <pc:sldChg chg="addSp delSp modSp del mod">
        <pc:chgData name="Pamela Carson" userId="88771d9e-17d1-49c5-9426-894367e54770" providerId="ADAL" clId="{49B9B5B0-D3DA-4CE8-8EF2-2DA6E0F56416}" dt="2025-04-24T20:13:59.615" v="251" actId="47"/>
        <pc:sldMkLst>
          <pc:docMk/>
          <pc:sldMk cId="2751503727" sldId="266"/>
        </pc:sldMkLst>
      </pc:sldChg>
      <pc:sldChg chg="addSp delSp modSp del mod ord setBg">
        <pc:chgData name="Pamela Carson" userId="88771d9e-17d1-49c5-9426-894367e54770" providerId="ADAL" clId="{49B9B5B0-D3DA-4CE8-8EF2-2DA6E0F56416}" dt="2025-04-24T21:11:48.593" v="948" actId="47"/>
        <pc:sldMkLst>
          <pc:docMk/>
          <pc:sldMk cId="2697230414" sldId="267"/>
        </pc:sldMkLst>
      </pc:sldChg>
      <pc:sldChg chg="modSp mod modTransition modNotesTx">
        <pc:chgData name="Pamela Carson" userId="88771d9e-17d1-49c5-9426-894367e54770" providerId="ADAL" clId="{49B9B5B0-D3DA-4CE8-8EF2-2DA6E0F56416}" dt="2025-04-24T23:18:58.137" v="3691"/>
        <pc:sldMkLst>
          <pc:docMk/>
          <pc:sldMk cId="3486671210" sldId="268"/>
        </pc:sldMkLst>
        <pc:spChg chg="mod">
          <ac:chgData name="Pamela Carson" userId="88771d9e-17d1-49c5-9426-894367e54770" providerId="ADAL" clId="{49B9B5B0-D3DA-4CE8-8EF2-2DA6E0F56416}" dt="2025-04-24T20:48:25.127" v="436" actId="20577"/>
          <ac:spMkLst>
            <pc:docMk/>
            <pc:sldMk cId="3486671210" sldId="268"/>
            <ac:spMk id="2" creationId="{C6023692-577E-8807-20C4-560758049ADC}"/>
          </ac:spMkLst>
        </pc:spChg>
        <pc:picChg chg="mod">
          <ac:chgData name="Pamela Carson" userId="88771d9e-17d1-49c5-9426-894367e54770" providerId="ADAL" clId="{49B9B5B0-D3DA-4CE8-8EF2-2DA6E0F56416}" dt="2025-04-24T23:17:03.103" v="3684" actId="207"/>
          <ac:picMkLst>
            <pc:docMk/>
            <pc:sldMk cId="3486671210" sldId="268"/>
            <ac:picMk id="3" creationId="{DE443D38-F9B1-4AD9-DB93-CB52CB2A63D8}"/>
          </ac:picMkLst>
        </pc:picChg>
      </pc:sldChg>
      <pc:sldChg chg="modSp mod modTransition">
        <pc:chgData name="Pamela Carson" userId="88771d9e-17d1-49c5-9426-894367e54770" providerId="ADAL" clId="{49B9B5B0-D3DA-4CE8-8EF2-2DA6E0F56416}" dt="2025-04-24T23:18:58.137" v="3691"/>
        <pc:sldMkLst>
          <pc:docMk/>
          <pc:sldMk cId="1820835432" sldId="270"/>
        </pc:sldMkLst>
        <pc:spChg chg="mod">
          <ac:chgData name="Pamela Carson" userId="88771d9e-17d1-49c5-9426-894367e54770" providerId="ADAL" clId="{49B9B5B0-D3DA-4CE8-8EF2-2DA6E0F56416}" dt="2025-04-24T20:48:29.886" v="437" actId="113"/>
          <ac:spMkLst>
            <pc:docMk/>
            <pc:sldMk cId="1820835432" sldId="270"/>
            <ac:spMk id="2" creationId="{980B15EF-17B9-407C-2DA4-1446645BDAE3}"/>
          </ac:spMkLst>
        </pc:spChg>
      </pc:sldChg>
      <pc:sldChg chg="addSp delSp modTransition delDesignElem">
        <pc:chgData name="Pamela Carson" userId="88771d9e-17d1-49c5-9426-894367e54770" providerId="ADAL" clId="{49B9B5B0-D3DA-4CE8-8EF2-2DA6E0F56416}" dt="2025-04-24T23:18:58.137" v="3691"/>
        <pc:sldMkLst>
          <pc:docMk/>
          <pc:sldMk cId="3262492154" sldId="271"/>
        </pc:sldMkLst>
        <pc:spChg chg="add del">
          <ac:chgData name="Pamela Carson" userId="88771d9e-17d1-49c5-9426-894367e54770" providerId="ADAL" clId="{49B9B5B0-D3DA-4CE8-8EF2-2DA6E0F56416}" dt="2025-04-24T19:52:59.563" v="62"/>
          <ac:spMkLst>
            <pc:docMk/>
            <pc:sldMk cId="3262492154" sldId="271"/>
            <ac:spMk id="9" creationId="{42A4FC2C-047E-45A5-965D-8E1E3BF09BC6}"/>
          </ac:spMkLst>
        </pc:spChg>
      </pc:sldChg>
      <pc:sldChg chg="addSp delSp modSp del mod delDesignElem chgLayout">
        <pc:chgData name="Pamela Carson" userId="88771d9e-17d1-49c5-9426-894367e54770" providerId="ADAL" clId="{49B9B5B0-D3DA-4CE8-8EF2-2DA6E0F56416}" dt="2025-04-24T20:57:39.526" v="722" actId="47"/>
        <pc:sldMkLst>
          <pc:docMk/>
          <pc:sldMk cId="281384051" sldId="272"/>
        </pc:sldMkLst>
      </pc:sldChg>
      <pc:sldChg chg="addSp delSp modSp add mod modTransition setBg delDesignElem chgLayout modNotesTx">
        <pc:chgData name="Pamela Carson" userId="88771d9e-17d1-49c5-9426-894367e54770" providerId="ADAL" clId="{49B9B5B0-D3DA-4CE8-8EF2-2DA6E0F56416}" dt="2025-04-24T23:18:58.137" v="3691"/>
        <pc:sldMkLst>
          <pc:docMk/>
          <pc:sldMk cId="2020040184" sldId="273"/>
        </pc:sldMkLst>
        <pc:spChg chg="add mod ord">
          <ac:chgData name="Pamela Carson" userId="88771d9e-17d1-49c5-9426-894367e54770" providerId="ADAL" clId="{49B9B5B0-D3DA-4CE8-8EF2-2DA6E0F56416}" dt="2025-04-24T21:07:22.633" v="791" actId="700"/>
          <ac:spMkLst>
            <pc:docMk/>
            <pc:sldMk cId="2020040184" sldId="273"/>
            <ac:spMk id="9" creationId="{18B97725-C989-F3F5-1283-0A94A30EEFA5}"/>
          </ac:spMkLst>
        </pc:spChg>
        <pc:spChg chg="add mod ord">
          <ac:chgData name="Pamela Carson" userId="88771d9e-17d1-49c5-9426-894367e54770" providerId="ADAL" clId="{49B9B5B0-D3DA-4CE8-8EF2-2DA6E0F56416}" dt="2025-04-24T21:07:22.633" v="791" actId="700"/>
          <ac:spMkLst>
            <pc:docMk/>
            <pc:sldMk cId="2020040184" sldId="273"/>
            <ac:spMk id="11" creationId="{C1C52B0B-2B27-E33F-A93D-55D2ADD00A41}"/>
          </ac:spMkLst>
        </pc:spChg>
        <pc:picChg chg="add del mod">
          <ac:chgData name="Pamela Carson" userId="88771d9e-17d1-49c5-9426-894367e54770" providerId="ADAL" clId="{49B9B5B0-D3DA-4CE8-8EF2-2DA6E0F56416}" dt="2025-04-24T22:06:23.046" v="1213" actId="14861"/>
          <ac:picMkLst>
            <pc:docMk/>
            <pc:sldMk cId="2020040184" sldId="273"/>
            <ac:picMk id="19" creationId="{8F58FF16-8377-82E7-0844-1E10889FAD9B}"/>
          </ac:picMkLst>
        </pc:picChg>
      </pc:sldChg>
      <pc:sldChg chg="addSp delSp modSp add mod modTransition modNotesTx">
        <pc:chgData name="Pamela Carson" userId="88771d9e-17d1-49c5-9426-894367e54770" providerId="ADAL" clId="{49B9B5B0-D3DA-4CE8-8EF2-2DA6E0F56416}" dt="2025-04-24T23:18:58.137" v="3691"/>
        <pc:sldMkLst>
          <pc:docMk/>
          <pc:sldMk cId="3933874345" sldId="274"/>
        </pc:sldMkLst>
        <pc:spChg chg="add mod">
          <ac:chgData name="Pamela Carson" userId="88771d9e-17d1-49c5-9426-894367e54770" providerId="ADAL" clId="{49B9B5B0-D3DA-4CE8-8EF2-2DA6E0F56416}" dt="2025-04-24T20:12:43.972" v="169" actId="1037"/>
          <ac:spMkLst>
            <pc:docMk/>
            <pc:sldMk cId="3933874345" sldId="274"/>
            <ac:spMk id="7" creationId="{4D06A29C-B41D-80DC-1FE3-1DEEF772D50D}"/>
          </ac:spMkLst>
        </pc:spChg>
        <pc:spChg chg="add mod">
          <ac:chgData name="Pamela Carson" userId="88771d9e-17d1-49c5-9426-894367e54770" providerId="ADAL" clId="{49B9B5B0-D3DA-4CE8-8EF2-2DA6E0F56416}" dt="2025-04-24T21:22:23.786" v="1022" actId="20577"/>
          <ac:spMkLst>
            <pc:docMk/>
            <pc:sldMk cId="3933874345" sldId="274"/>
            <ac:spMk id="8" creationId="{13F926A8-118E-387E-922B-046CEC32C78D}"/>
          </ac:spMkLst>
        </pc:spChg>
        <pc:graphicFrameChg chg="add mod">
          <ac:chgData name="Pamela Carson" userId="88771d9e-17d1-49c5-9426-894367e54770" providerId="ADAL" clId="{49B9B5B0-D3DA-4CE8-8EF2-2DA6E0F56416}" dt="2025-04-24T20:56:59.844" v="714"/>
          <ac:graphicFrameMkLst>
            <pc:docMk/>
            <pc:sldMk cId="3933874345" sldId="274"/>
            <ac:graphicFrameMk id="10" creationId="{CCD2D306-039E-BEE6-6A25-9F6E229CCEC8}"/>
          </ac:graphicFrameMkLst>
        </pc:graphicFrameChg>
        <pc:picChg chg="add mod">
          <ac:chgData name="Pamela Carson" userId="88771d9e-17d1-49c5-9426-894367e54770" providerId="ADAL" clId="{49B9B5B0-D3DA-4CE8-8EF2-2DA6E0F56416}" dt="2025-04-24T21:01:40.934" v="747"/>
          <ac:picMkLst>
            <pc:docMk/>
            <pc:sldMk cId="3933874345" sldId="274"/>
            <ac:picMk id="30" creationId="{CE57C88F-19AE-5ACE-4D86-F7D2C3BDF34F}"/>
          </ac:picMkLst>
        </pc:picChg>
      </pc:sldChg>
      <pc:sldChg chg="addSp delSp modSp add mod modTransition modNotesTx">
        <pc:chgData name="Pamela Carson" userId="88771d9e-17d1-49c5-9426-894367e54770" providerId="ADAL" clId="{49B9B5B0-D3DA-4CE8-8EF2-2DA6E0F56416}" dt="2025-04-24T23:19:43.997" v="3693" actId="27636"/>
        <pc:sldMkLst>
          <pc:docMk/>
          <pc:sldMk cId="2309541668" sldId="275"/>
        </pc:sldMkLst>
        <pc:spChg chg="mod">
          <ac:chgData name="Pamela Carson" userId="88771d9e-17d1-49c5-9426-894367e54770" providerId="ADAL" clId="{49B9B5B0-D3DA-4CE8-8EF2-2DA6E0F56416}" dt="2025-04-24T23:14:28.739" v="3683" actId="20577"/>
          <ac:spMkLst>
            <pc:docMk/>
            <pc:sldMk cId="2309541668" sldId="275"/>
            <ac:spMk id="9" creationId="{9DD30421-1B00-E4C3-00DF-2AA245802A32}"/>
          </ac:spMkLst>
        </pc:spChg>
        <pc:spChg chg="mod">
          <ac:chgData name="Pamela Carson" userId="88771d9e-17d1-49c5-9426-894367e54770" providerId="ADAL" clId="{49B9B5B0-D3DA-4CE8-8EF2-2DA6E0F56416}" dt="2025-04-24T23:19:43.997" v="3693" actId="27636"/>
          <ac:spMkLst>
            <pc:docMk/>
            <pc:sldMk cId="2309541668" sldId="275"/>
            <ac:spMk id="11" creationId="{F6AA9CED-1F34-AD22-E331-AF0809317691}"/>
          </ac:spMkLst>
        </pc:spChg>
        <pc:picChg chg="mod">
          <ac:chgData name="Pamela Carson" userId="88771d9e-17d1-49c5-9426-894367e54770" providerId="ADAL" clId="{49B9B5B0-D3DA-4CE8-8EF2-2DA6E0F56416}" dt="2025-04-24T21:08:35.269" v="804" actId="14861"/>
          <ac:picMkLst>
            <pc:docMk/>
            <pc:sldMk cId="2309541668" sldId="275"/>
            <ac:picMk id="14" creationId="{5B0BE736-1D70-2A04-5902-339AB786D3C0}"/>
          </ac:picMkLst>
        </pc:picChg>
      </pc:sldChg>
      <pc:sldChg chg="add del">
        <pc:chgData name="Pamela Carson" userId="88771d9e-17d1-49c5-9426-894367e54770" providerId="ADAL" clId="{49B9B5B0-D3DA-4CE8-8EF2-2DA6E0F56416}" dt="2025-04-24T20:13:58.355" v="250" actId="47"/>
        <pc:sldMkLst>
          <pc:docMk/>
          <pc:sldMk cId="1936259093" sldId="276"/>
        </pc:sldMkLst>
      </pc:sldChg>
      <pc:sldChg chg="addSp delSp modSp new del mod">
        <pc:chgData name="Pamela Carson" userId="88771d9e-17d1-49c5-9426-894367e54770" providerId="ADAL" clId="{49B9B5B0-D3DA-4CE8-8EF2-2DA6E0F56416}" dt="2025-04-24T20:49:00.589" v="440" actId="2696"/>
        <pc:sldMkLst>
          <pc:docMk/>
          <pc:sldMk cId="2531457991" sldId="276"/>
        </pc:sldMkLst>
      </pc:sldChg>
      <pc:sldChg chg="addSp delSp modSp add mod ord modTransition">
        <pc:chgData name="Pamela Carson" userId="88771d9e-17d1-49c5-9426-894367e54770" providerId="ADAL" clId="{49B9B5B0-D3DA-4CE8-8EF2-2DA6E0F56416}" dt="2025-04-24T23:18:58.137" v="3691"/>
        <pc:sldMkLst>
          <pc:docMk/>
          <pc:sldMk cId="3041433450" sldId="276"/>
        </pc:sldMkLst>
        <pc:spChg chg="add mod">
          <ac:chgData name="Pamela Carson" userId="88771d9e-17d1-49c5-9426-894367e54770" providerId="ADAL" clId="{49B9B5B0-D3DA-4CE8-8EF2-2DA6E0F56416}" dt="2025-04-24T20:57:32.827" v="721" actId="14100"/>
          <ac:spMkLst>
            <pc:docMk/>
            <pc:sldMk cId="3041433450" sldId="276"/>
            <ac:spMk id="6" creationId="{B9926859-B361-D724-FF47-297E48825966}"/>
          </ac:spMkLst>
        </pc:spChg>
        <pc:spChg chg="add mod">
          <ac:chgData name="Pamela Carson" userId="88771d9e-17d1-49c5-9426-894367e54770" providerId="ADAL" clId="{49B9B5B0-D3DA-4CE8-8EF2-2DA6E0F56416}" dt="2025-04-24T20:57:32.827" v="721" actId="14100"/>
          <ac:spMkLst>
            <pc:docMk/>
            <pc:sldMk cId="3041433450" sldId="276"/>
            <ac:spMk id="7" creationId="{FC3DE66C-D596-C420-EBFD-C4F0110A7C7E}"/>
          </ac:spMkLst>
        </pc:spChg>
        <pc:picChg chg="mod">
          <ac:chgData name="Pamela Carson" userId="88771d9e-17d1-49c5-9426-894367e54770" providerId="ADAL" clId="{49B9B5B0-D3DA-4CE8-8EF2-2DA6E0F56416}" dt="2025-04-24T21:21:23.934" v="994" actId="14861"/>
          <ac:picMkLst>
            <pc:docMk/>
            <pc:sldMk cId="3041433450" sldId="276"/>
            <ac:picMk id="5" creationId="{8D698CA2-626B-40FA-07B1-C7CEFDCC47C5}"/>
          </ac:picMkLst>
        </pc:picChg>
      </pc:sldChg>
      <pc:sldChg chg="addSp delSp modSp new del mod">
        <pc:chgData name="Pamela Carson" userId="88771d9e-17d1-49c5-9426-894367e54770" providerId="ADAL" clId="{49B9B5B0-D3DA-4CE8-8EF2-2DA6E0F56416}" dt="2025-04-24T20:49:00.589" v="440" actId="2696"/>
        <pc:sldMkLst>
          <pc:docMk/>
          <pc:sldMk cId="4016333271" sldId="277"/>
        </pc:sldMkLst>
      </pc:sldChg>
      <pc:sldChg chg="addSp delSp modSp add mod ord modTransition">
        <pc:chgData name="Pamela Carson" userId="88771d9e-17d1-49c5-9426-894367e54770" providerId="ADAL" clId="{49B9B5B0-D3DA-4CE8-8EF2-2DA6E0F56416}" dt="2025-04-24T23:18:58.137" v="3691"/>
        <pc:sldMkLst>
          <pc:docMk/>
          <pc:sldMk cId="4286009248" sldId="277"/>
        </pc:sldMkLst>
        <pc:spChg chg="add mod">
          <ac:chgData name="Pamela Carson" userId="88771d9e-17d1-49c5-9426-894367e54770" providerId="ADAL" clId="{49B9B5B0-D3DA-4CE8-8EF2-2DA6E0F56416}" dt="2025-04-24T20:57:59.700" v="728" actId="14100"/>
          <ac:spMkLst>
            <pc:docMk/>
            <pc:sldMk cId="4286009248" sldId="277"/>
            <ac:spMk id="11" creationId="{2052BD4A-5B35-9CAA-F862-16EBDDB0622B}"/>
          </ac:spMkLst>
        </pc:spChg>
        <pc:picChg chg="add mod">
          <ac:chgData name="Pamela Carson" userId="88771d9e-17d1-49c5-9426-894367e54770" providerId="ADAL" clId="{49B9B5B0-D3DA-4CE8-8EF2-2DA6E0F56416}" dt="2025-04-24T21:17:03.235" v="976"/>
          <ac:picMkLst>
            <pc:docMk/>
            <pc:sldMk cId="4286009248" sldId="277"/>
            <ac:picMk id="7" creationId="{E2DBB228-B7AE-FEFE-97C0-728FCA8BC600}"/>
          </ac:picMkLst>
        </pc:picChg>
      </pc:sldChg>
      <pc:sldChg chg="addSp delSp modSp new add del mod">
        <pc:chgData name="Pamela Carson" userId="88771d9e-17d1-49c5-9426-894367e54770" providerId="ADAL" clId="{49B9B5B0-D3DA-4CE8-8EF2-2DA6E0F56416}" dt="2025-04-24T21:07:29.685" v="797" actId="47"/>
        <pc:sldMkLst>
          <pc:docMk/>
          <pc:sldMk cId="1704053174" sldId="278"/>
        </pc:sldMkLst>
      </pc:sldChg>
      <pc:sldChg chg="addSp delSp modSp new mod modTransition">
        <pc:chgData name="Pamela Carson" userId="88771d9e-17d1-49c5-9426-894367e54770" providerId="ADAL" clId="{49B9B5B0-D3DA-4CE8-8EF2-2DA6E0F56416}" dt="2025-04-24T23:18:58.137" v="3691"/>
        <pc:sldMkLst>
          <pc:docMk/>
          <pc:sldMk cId="3665663823" sldId="278"/>
        </pc:sldMkLst>
        <pc:spChg chg="mod">
          <ac:chgData name="Pamela Carson" userId="88771d9e-17d1-49c5-9426-894367e54770" providerId="ADAL" clId="{49B9B5B0-D3DA-4CE8-8EF2-2DA6E0F56416}" dt="2025-04-24T21:26:17.284" v="1025" actId="14100"/>
          <ac:spMkLst>
            <pc:docMk/>
            <pc:sldMk cId="3665663823" sldId="278"/>
            <ac:spMk id="2" creationId="{5D1D62AB-167B-9E7D-08C5-5D96771A7003}"/>
          </ac:spMkLst>
        </pc:spChg>
        <pc:spChg chg="mod">
          <ac:chgData name="Pamela Carson" userId="88771d9e-17d1-49c5-9426-894367e54770" providerId="ADAL" clId="{49B9B5B0-D3DA-4CE8-8EF2-2DA6E0F56416}" dt="2025-04-24T21:26:17.284" v="1025" actId="14100"/>
          <ac:spMkLst>
            <pc:docMk/>
            <pc:sldMk cId="3665663823" sldId="278"/>
            <ac:spMk id="3" creationId="{C3184A24-C584-4845-C4C8-096710EF271C}"/>
          </ac:spMkLst>
        </pc:spChg>
        <pc:picChg chg="mod">
          <ac:chgData name="Pamela Carson" userId="88771d9e-17d1-49c5-9426-894367e54770" providerId="ADAL" clId="{49B9B5B0-D3DA-4CE8-8EF2-2DA6E0F56416}" dt="2025-04-24T21:26:50.397" v="1030" actId="14861"/>
          <ac:picMkLst>
            <pc:docMk/>
            <pc:sldMk cId="3665663823" sldId="278"/>
            <ac:picMk id="7" creationId="{7A1A974C-48DB-FE1B-7EFB-DE7D93671A8B}"/>
          </ac:picMkLst>
        </pc:picChg>
      </pc:sldChg>
      <pc:sldChg chg="addSp delSp modSp new del mod">
        <pc:chgData name="Pamela Carson" userId="88771d9e-17d1-49c5-9426-894367e54770" providerId="ADAL" clId="{49B9B5B0-D3DA-4CE8-8EF2-2DA6E0F56416}" dt="2025-04-24T21:37:37.651" v="1200" actId="47"/>
        <pc:sldMkLst>
          <pc:docMk/>
          <pc:sldMk cId="1981189757" sldId="279"/>
        </pc:sldMkLst>
      </pc:sldChg>
      <pc:sldChg chg="modSp new del mod">
        <pc:chgData name="Pamela Carson" userId="88771d9e-17d1-49c5-9426-894367e54770" providerId="ADAL" clId="{49B9B5B0-D3DA-4CE8-8EF2-2DA6E0F56416}" dt="2025-04-24T23:12:16.892" v="3672" actId="47"/>
        <pc:sldMkLst>
          <pc:docMk/>
          <pc:sldMk cId="2271711923" sldId="279"/>
        </pc:sldMkLst>
      </pc:sldChg>
      <pc:sldMasterChg chg="modSldLayout">
        <pc:chgData name="Pamela Carson" userId="88771d9e-17d1-49c5-9426-894367e54770" providerId="ADAL" clId="{49B9B5B0-D3DA-4CE8-8EF2-2DA6E0F56416}" dt="2025-04-24T20:51:56.319" v="581" actId="735"/>
        <pc:sldMasterMkLst>
          <pc:docMk/>
          <pc:sldMasterMk cId="1049022986" sldId="2147483684"/>
        </pc:sldMasterMkLst>
        <pc:sldLayoutChg chg="modSp">
          <pc:chgData name="Pamela Carson" userId="88771d9e-17d1-49c5-9426-894367e54770" providerId="ADAL" clId="{49B9B5B0-D3DA-4CE8-8EF2-2DA6E0F56416}" dt="2025-04-24T19:52:20.999" v="59" actId="2711"/>
          <pc:sldLayoutMkLst>
            <pc:docMk/>
            <pc:sldMasterMk cId="1049022986" sldId="2147483684"/>
            <pc:sldLayoutMk cId="2050940201" sldId="2147483685"/>
          </pc:sldLayoutMkLst>
          <pc:spChg chg="mod">
            <ac:chgData name="Pamela Carson" userId="88771d9e-17d1-49c5-9426-894367e54770" providerId="ADAL" clId="{49B9B5B0-D3DA-4CE8-8EF2-2DA6E0F56416}" dt="2025-04-24T19:52:04.871" v="58" actId="2711"/>
            <ac:spMkLst>
              <pc:docMk/>
              <pc:sldMasterMk cId="1049022986" sldId="2147483684"/>
              <pc:sldLayoutMk cId="2050940201" sldId="2147483685"/>
              <ac:spMk id="2" creationId="{00000000-0000-0000-0000-000000000000}"/>
            </ac:spMkLst>
          </pc:spChg>
          <pc:spChg chg="mod">
            <ac:chgData name="Pamela Carson" userId="88771d9e-17d1-49c5-9426-894367e54770" providerId="ADAL" clId="{49B9B5B0-D3DA-4CE8-8EF2-2DA6E0F56416}" dt="2025-04-24T19:52:20.999" v="59" actId="2711"/>
            <ac:spMkLst>
              <pc:docMk/>
              <pc:sldMasterMk cId="1049022986" sldId="2147483684"/>
              <pc:sldLayoutMk cId="2050940201" sldId="2147483685"/>
              <ac:spMk id="3" creationId="{00000000-0000-0000-0000-000000000000}"/>
            </ac:spMkLst>
          </pc:spChg>
        </pc:sldLayoutChg>
        <pc:sldLayoutChg chg="modSp">
          <pc:chgData name="Pamela Carson" userId="88771d9e-17d1-49c5-9426-894367e54770" providerId="ADAL" clId="{49B9B5B0-D3DA-4CE8-8EF2-2DA6E0F56416}" dt="2025-04-24T20:51:56.319" v="581" actId="735"/>
          <pc:sldLayoutMkLst>
            <pc:docMk/>
            <pc:sldMasterMk cId="1049022986" sldId="2147483684"/>
            <pc:sldLayoutMk cId="721311051" sldId="2147483686"/>
          </pc:sldLayoutMkLst>
          <pc:spChg chg="mod">
            <ac:chgData name="Pamela Carson" userId="88771d9e-17d1-49c5-9426-894367e54770" providerId="ADAL" clId="{49B9B5B0-D3DA-4CE8-8EF2-2DA6E0F56416}" dt="2025-04-24T19:52:27.625" v="60" actId="2711"/>
            <ac:spMkLst>
              <pc:docMk/>
              <pc:sldMasterMk cId="1049022986" sldId="2147483684"/>
              <pc:sldLayoutMk cId="721311051" sldId="2147483686"/>
              <ac:spMk id="2" creationId="{00000000-0000-0000-0000-000000000000}"/>
            </ac:spMkLst>
          </pc:spChg>
          <pc:spChg chg="mod">
            <ac:chgData name="Pamela Carson" userId="88771d9e-17d1-49c5-9426-894367e54770" providerId="ADAL" clId="{49B9B5B0-D3DA-4CE8-8EF2-2DA6E0F56416}" dt="2025-04-24T19:52:33.357" v="61" actId="2711"/>
            <ac:spMkLst>
              <pc:docMk/>
              <pc:sldMasterMk cId="1049022986" sldId="2147483684"/>
              <pc:sldLayoutMk cId="721311051" sldId="2147483686"/>
              <ac:spMk id="3" creationId="{00000000-0000-0000-0000-000000000000}"/>
            </ac:spMkLst>
          </pc:spChg>
        </pc:sldLayoutChg>
      </pc:sldMasterChg>
    </pc:docChg>
  </pc:docChgLst>
  <pc:docChgLst>
    <pc:chgData name="Francisco Berrizbeitia" userId="S::francisco.berrizbeitia@concordia.ca::056f63c9-c816-4a61-8e0d-afff7c8ad486" providerId="AD" clId="Web-{7D320807-A48D-E3DB-6A1C-12A3E1A9A1DF}"/>
    <pc:docChg chg="addSld modSld">
      <pc:chgData name="Francisco Berrizbeitia" userId="S::francisco.berrizbeitia@concordia.ca::056f63c9-c816-4a61-8e0d-afff7c8ad486" providerId="AD" clId="Web-{7D320807-A48D-E3DB-6A1C-12A3E1A9A1DF}" dt="2025-04-24T13:24:09.575" v="8" actId="20577"/>
      <pc:docMkLst>
        <pc:docMk/>
      </pc:docMkLst>
      <pc:sldChg chg="modSp">
        <pc:chgData name="Francisco Berrizbeitia" userId="S::francisco.berrizbeitia@concordia.ca::056f63c9-c816-4a61-8e0d-afff7c8ad486" providerId="AD" clId="Web-{7D320807-A48D-E3DB-6A1C-12A3E1A9A1DF}" dt="2025-04-24T13:24:09.575" v="8" actId="20577"/>
        <pc:sldMkLst>
          <pc:docMk/>
          <pc:sldMk cId="37980677" sldId="263"/>
        </pc:sldMkLst>
        <pc:spChg chg="mod">
          <ac:chgData name="Francisco Berrizbeitia" userId="S::francisco.berrizbeitia@concordia.ca::056f63c9-c816-4a61-8e0d-afff7c8ad486" providerId="AD" clId="Web-{7D320807-A48D-E3DB-6A1C-12A3E1A9A1DF}" dt="2025-04-24T13:24:09.575" v="8" actId="20577"/>
          <ac:spMkLst>
            <pc:docMk/>
            <pc:sldMk cId="37980677" sldId="263"/>
            <ac:spMk id="2" creationId="{13D32788-E3C6-657A-5217-6245076E42F6}"/>
          </ac:spMkLst>
        </pc:spChg>
      </pc:sldChg>
      <pc:sldChg chg="modSp">
        <pc:chgData name="Francisco Berrizbeitia" userId="S::francisco.berrizbeitia@concordia.ca::056f63c9-c816-4a61-8e0d-afff7c8ad486" providerId="AD" clId="Web-{7D320807-A48D-E3DB-6A1C-12A3E1A9A1DF}" dt="2025-04-24T13:23:02.592" v="4" actId="20577"/>
        <pc:sldMkLst>
          <pc:docMk/>
          <pc:sldMk cId="1007826549" sldId="264"/>
        </pc:sldMkLst>
      </pc:sldChg>
      <pc:sldChg chg="add replId">
        <pc:chgData name="Francisco Berrizbeitia" userId="S::francisco.berrizbeitia@concordia.ca::056f63c9-c816-4a61-8e0d-afff7c8ad486" providerId="AD" clId="Web-{7D320807-A48D-E3DB-6A1C-12A3E1A9A1DF}" dt="2025-04-24T13:22:55.607" v="0"/>
        <pc:sldMkLst>
          <pc:docMk/>
          <pc:sldMk cId="2425767564" sldId="270"/>
        </pc:sldMkLst>
      </pc:sldChg>
    </pc:docChg>
  </pc:docChgLst>
  <pc:docChgLst>
    <pc:chgData name="Francisco Berrizbeitia" userId="S::francisco.berrizbeitia@concordia.ca::056f63c9-c816-4a61-8e0d-afff7c8ad486" providerId="AD" clId="Web-{04BC0A9F-9C90-865A-DF68-10B7D53FED1F}"/>
    <pc:docChg chg="modSld">
      <pc:chgData name="Francisco Berrizbeitia" userId="S::francisco.berrizbeitia@concordia.ca::056f63c9-c816-4a61-8e0d-afff7c8ad486" providerId="AD" clId="Web-{04BC0A9F-9C90-865A-DF68-10B7D53FED1F}" dt="2025-04-24T18:02:52.256" v="15" actId="1076"/>
      <pc:docMkLst>
        <pc:docMk/>
      </pc:docMkLst>
      <pc:sldChg chg="modSp">
        <pc:chgData name="Francisco Berrizbeitia" userId="S::francisco.berrizbeitia@concordia.ca::056f63c9-c816-4a61-8e0d-afff7c8ad486" providerId="AD" clId="Web-{04BC0A9F-9C90-865A-DF68-10B7D53FED1F}" dt="2025-04-24T18:02:52.256" v="15" actId="1076"/>
        <pc:sldMkLst>
          <pc:docMk/>
          <pc:sldMk cId="3486671210" sldId="268"/>
        </pc:sldMkLst>
        <pc:picChg chg="mod ord">
          <ac:chgData name="Francisco Berrizbeitia" userId="S::francisco.berrizbeitia@concordia.ca::056f63c9-c816-4a61-8e0d-afff7c8ad486" providerId="AD" clId="Web-{04BC0A9F-9C90-865A-DF68-10B7D53FED1F}" dt="2025-04-24T18:02:52.256" v="15" actId="1076"/>
          <ac:picMkLst>
            <pc:docMk/>
            <pc:sldMk cId="3486671210" sldId="268"/>
            <ac:picMk id="3" creationId="{DE443D38-F9B1-4AD9-DB93-CB52CB2A63D8}"/>
          </ac:picMkLst>
        </pc:picChg>
      </pc:sldChg>
    </pc:docChg>
  </pc:docChgLst>
  <pc:docChgLst>
    <pc:chgData name="Francisco Berrizbeitia" userId="S::francisco.berrizbeitia@concordia.ca::056f63c9-c816-4a61-8e0d-afff7c8ad486" providerId="AD" clId="Web-{655A1A4D-76EE-58A8-110E-289CBC2D5CB8}"/>
    <pc:docChg chg="addSld modSld">
      <pc:chgData name="Francisco Berrizbeitia" userId="S::francisco.berrizbeitia@concordia.ca::056f63c9-c816-4a61-8e0d-afff7c8ad486" providerId="AD" clId="Web-{655A1A4D-76EE-58A8-110E-289CBC2D5CB8}" dt="2025-04-24T01:57:29.543" v="131" actId="1076"/>
      <pc:docMkLst>
        <pc:docMk/>
      </pc:docMkLst>
      <pc:sldChg chg="addSp modSp">
        <pc:chgData name="Francisco Berrizbeitia" userId="S::francisco.berrizbeitia@concordia.ca::056f63c9-c816-4a61-8e0d-afff7c8ad486" providerId="AD" clId="Web-{655A1A4D-76EE-58A8-110E-289CBC2D5CB8}" dt="2025-04-24T01:57:29.543" v="131" actId="1076"/>
        <pc:sldMkLst>
          <pc:docMk/>
          <pc:sldMk cId="617267654" sldId="261"/>
        </pc:sldMkLst>
        <pc:spChg chg="add mod">
          <ac:chgData name="Francisco Berrizbeitia" userId="S::francisco.berrizbeitia@concordia.ca::056f63c9-c816-4a61-8e0d-afff7c8ad486" providerId="AD" clId="Web-{655A1A4D-76EE-58A8-110E-289CBC2D5CB8}" dt="2025-04-24T01:56:56.355" v="126" actId="14100"/>
          <ac:spMkLst>
            <pc:docMk/>
            <pc:sldMk cId="617267654" sldId="261"/>
            <ac:spMk id="3" creationId="{BA277109-0C85-04ED-E50A-F2BDC297065B}"/>
          </ac:spMkLst>
        </pc:spChg>
        <pc:picChg chg="mod">
          <ac:chgData name="Francisco Berrizbeitia" userId="S::francisco.berrizbeitia@concordia.ca::056f63c9-c816-4a61-8e0d-afff7c8ad486" providerId="AD" clId="Web-{655A1A4D-76EE-58A8-110E-289CBC2D5CB8}" dt="2025-04-24T01:57:29.543" v="131" actId="1076"/>
          <ac:picMkLst>
            <pc:docMk/>
            <pc:sldMk cId="617267654" sldId="261"/>
            <ac:picMk id="4" creationId="{EC245926-91EC-3853-EBD8-96D7D3D3CF80}"/>
          </ac:picMkLst>
        </pc:picChg>
      </pc:sldChg>
      <pc:sldChg chg="modSp">
        <pc:chgData name="Francisco Berrizbeitia" userId="S::francisco.berrizbeitia@concordia.ca::056f63c9-c816-4a61-8e0d-afff7c8ad486" providerId="AD" clId="Web-{655A1A4D-76EE-58A8-110E-289CBC2D5CB8}" dt="2025-04-24T01:45:16.330" v="102" actId="20577"/>
        <pc:sldMkLst>
          <pc:docMk/>
          <pc:sldMk cId="37980677" sldId="263"/>
        </pc:sldMkLst>
        <pc:spChg chg="mod">
          <ac:chgData name="Francisco Berrizbeitia" userId="S::francisco.berrizbeitia@concordia.ca::056f63c9-c816-4a61-8e0d-afff7c8ad486" providerId="AD" clId="Web-{655A1A4D-76EE-58A8-110E-289CBC2D5CB8}" dt="2025-04-24T01:45:16.330" v="102" actId="20577"/>
          <ac:spMkLst>
            <pc:docMk/>
            <pc:sldMk cId="37980677" sldId="263"/>
            <ac:spMk id="2" creationId="{13D32788-E3C6-657A-5217-6245076E42F6}"/>
          </ac:spMkLst>
        </pc:spChg>
      </pc:sldChg>
      <pc:sldChg chg="addSp delSp modSp new addAnim">
        <pc:chgData name="Francisco Berrizbeitia" userId="S::francisco.berrizbeitia@concordia.ca::056f63c9-c816-4a61-8e0d-afff7c8ad486" providerId="AD" clId="Web-{655A1A4D-76EE-58A8-110E-289CBC2D5CB8}" dt="2025-04-24T01:40:19.044" v="48" actId="1076"/>
        <pc:sldMkLst>
          <pc:docMk/>
          <pc:sldMk cId="3486671210" sldId="268"/>
        </pc:sldMkLst>
        <pc:spChg chg="mod">
          <ac:chgData name="Francisco Berrizbeitia" userId="S::francisco.berrizbeitia@concordia.ca::056f63c9-c816-4a61-8e0d-afff7c8ad486" providerId="AD" clId="Web-{655A1A4D-76EE-58A8-110E-289CBC2D5CB8}" dt="2025-04-24T01:30:55.958" v="44" actId="20577"/>
          <ac:spMkLst>
            <pc:docMk/>
            <pc:sldMk cId="3486671210" sldId="268"/>
            <ac:spMk id="2" creationId="{C6023692-577E-8807-20C4-560758049ADC}"/>
          </ac:spMkLst>
        </pc:spChg>
        <pc:picChg chg="add mod">
          <ac:chgData name="Francisco Berrizbeitia" userId="S::francisco.berrizbeitia@concordia.ca::056f63c9-c816-4a61-8e0d-afff7c8ad486" providerId="AD" clId="Web-{655A1A4D-76EE-58A8-110E-289CBC2D5CB8}" dt="2025-04-24T01:40:19.044" v="48" actId="1076"/>
          <ac:picMkLst>
            <pc:docMk/>
            <pc:sldMk cId="3486671210" sldId="268"/>
            <ac:picMk id="4" creationId="{006B8FB3-98C2-3501-53F3-FA9C38C13260}"/>
          </ac:picMkLst>
        </pc:picChg>
      </pc:sldChg>
      <pc:sldChg chg="addSp delSp modSp new addAnim">
        <pc:chgData name="Francisco Berrizbeitia" userId="S::francisco.berrizbeitia@concordia.ca::056f63c9-c816-4a61-8e0d-afff7c8ad486" providerId="AD" clId="Web-{655A1A4D-76EE-58A8-110E-289CBC2D5CB8}" dt="2025-04-24T01:44:18.641" v="88" actId="1076"/>
        <pc:sldMkLst>
          <pc:docMk/>
          <pc:sldMk cId="4221558859" sldId="269"/>
        </pc:sldMkLst>
      </pc:sldChg>
    </pc:docChg>
  </pc:docChgLst>
  <pc:docChgLst>
    <pc:chgData name="Francisco Berrizbeitia" userId="S::francisco.berrizbeitia@concordia.ca::056f63c9-c816-4a61-8e0d-afff7c8ad486" providerId="AD" clId="Web-{5BADFEE1-5034-9C14-D188-73A0E8D71D0A}"/>
    <pc:docChg chg="addSld delSld modSld">
      <pc:chgData name="Francisco Berrizbeitia" userId="S::francisco.berrizbeitia@concordia.ca::056f63c9-c816-4a61-8e0d-afff7c8ad486" providerId="AD" clId="Web-{5BADFEE1-5034-9C14-D188-73A0E8D71D0A}" dt="2025-04-24T18:17:12.078" v="95"/>
      <pc:docMkLst>
        <pc:docMk/>
      </pc:docMkLst>
      <pc:sldChg chg="addSp delSp modSp mod setBg">
        <pc:chgData name="Francisco Berrizbeitia" userId="S::francisco.berrizbeitia@concordia.ca::056f63c9-c816-4a61-8e0d-afff7c8ad486" providerId="AD" clId="Web-{5BADFEE1-5034-9C14-D188-73A0E8D71D0A}" dt="2025-04-24T18:10:55.387" v="36"/>
        <pc:sldMkLst>
          <pc:docMk/>
          <pc:sldMk cId="3902720871" sldId="262"/>
        </pc:sldMkLst>
      </pc:sldChg>
      <pc:sldChg chg="addSp modSp modTransition addAnim">
        <pc:chgData name="Francisco Berrizbeitia" userId="S::francisco.berrizbeitia@concordia.ca::056f63c9-c816-4a61-8e0d-afff7c8ad486" providerId="AD" clId="Web-{5BADFEE1-5034-9C14-D188-73A0E8D71D0A}" dt="2025-04-24T18:13:13.425" v="85"/>
        <pc:sldMkLst>
          <pc:docMk/>
          <pc:sldMk cId="1007826549" sldId="264"/>
        </pc:sldMkLst>
      </pc:sldChg>
      <pc:sldChg chg="addSp delSp modSp mod modTransition setBg">
        <pc:chgData name="Francisco Berrizbeitia" userId="S::francisco.berrizbeitia@concordia.ca::056f63c9-c816-4a61-8e0d-afff7c8ad486" providerId="AD" clId="Web-{5BADFEE1-5034-9C14-D188-73A0E8D71D0A}" dt="2025-04-24T18:17:12.078" v="95"/>
        <pc:sldMkLst>
          <pc:docMk/>
          <pc:sldMk cId="3486671210" sldId="268"/>
        </pc:sldMkLst>
        <pc:spChg chg="topLvl">
          <ac:chgData name="Francisco Berrizbeitia" userId="S::francisco.berrizbeitia@concordia.ca::056f63c9-c816-4a61-8e0d-afff7c8ad486" providerId="AD" clId="Web-{5BADFEE1-5034-9C14-D188-73A0E8D71D0A}" dt="2025-04-24T18:16:10.372" v="91"/>
          <ac:spMkLst>
            <pc:docMk/>
            <pc:sldMk cId="3486671210" sldId="268"/>
            <ac:spMk id="6" creationId="{D27261A3-EFC6-F754-2E14-99E162FD237C}"/>
          </ac:spMkLst>
        </pc:spChg>
        <pc:picChg chg="mod topLvl">
          <ac:chgData name="Francisco Berrizbeitia" userId="S::francisco.berrizbeitia@concordia.ca::056f63c9-c816-4a61-8e0d-afff7c8ad486" providerId="AD" clId="Web-{5BADFEE1-5034-9C14-D188-73A0E8D71D0A}" dt="2025-04-24T18:17:12.078" v="95"/>
          <ac:picMkLst>
            <pc:docMk/>
            <pc:sldMk cId="3486671210" sldId="268"/>
            <ac:picMk id="3" creationId="{DE443D38-F9B1-4AD9-DB93-CB52CB2A63D8}"/>
          </ac:picMkLst>
        </pc:picChg>
        <pc:picChg chg="mod topLvl">
          <ac:chgData name="Francisco Berrizbeitia" userId="S::francisco.berrizbeitia@concordia.ca::056f63c9-c816-4a61-8e0d-afff7c8ad486" providerId="AD" clId="Web-{5BADFEE1-5034-9C14-D188-73A0E8D71D0A}" dt="2025-04-24T18:16:43.061" v="93"/>
          <ac:picMkLst>
            <pc:docMk/>
            <pc:sldMk cId="3486671210" sldId="268"/>
            <ac:picMk id="5" creationId="{221CDAC9-9C47-79E8-5351-79817B46A491}"/>
          </ac:picMkLst>
        </pc:picChg>
        <pc:picChg chg="add mod ord topLvl modCrop">
          <ac:chgData name="Francisco Berrizbeitia" userId="S::francisco.berrizbeitia@concordia.ca::056f63c9-c816-4a61-8e0d-afff7c8ad486" providerId="AD" clId="Web-{5BADFEE1-5034-9C14-D188-73A0E8D71D0A}" dt="2025-04-24T18:16:56.343" v="94"/>
          <ac:picMkLst>
            <pc:docMk/>
            <pc:sldMk cId="3486671210" sldId="268"/>
            <ac:picMk id="7" creationId="{DEA4C3CC-762A-0C8D-2771-A5F07E6BE920}"/>
          </ac:picMkLst>
        </pc:picChg>
      </pc:sldChg>
      <pc:sldChg chg="addSp modSp modTransition">
        <pc:chgData name="Francisco Berrizbeitia" userId="S::francisco.berrizbeitia@concordia.ca::056f63c9-c816-4a61-8e0d-afff7c8ad486" providerId="AD" clId="Web-{5BADFEE1-5034-9C14-D188-73A0E8D71D0A}" dt="2025-04-24T18:13:10.550" v="84"/>
        <pc:sldMkLst>
          <pc:docMk/>
          <pc:sldMk cId="4221558859" sldId="269"/>
        </pc:sldMkLst>
      </pc:sldChg>
      <pc:sldChg chg="modSp add del replId">
        <pc:chgData name="Francisco Berrizbeitia" userId="S::francisco.berrizbeitia@concordia.ca::056f63c9-c816-4a61-8e0d-afff7c8ad486" providerId="AD" clId="Web-{5BADFEE1-5034-9C14-D188-73A0E8D71D0A}" dt="2025-04-24T18:11:34.717" v="49"/>
        <pc:sldMkLst>
          <pc:docMk/>
          <pc:sldMk cId="142892736" sldId="270"/>
        </pc:sldMkLst>
      </pc:sldChg>
      <pc:sldChg chg="del">
        <pc:chgData name="Francisco Berrizbeitia" userId="S::francisco.berrizbeitia@concordia.ca::056f63c9-c816-4a61-8e0d-afff7c8ad486" providerId="AD" clId="Web-{5BADFEE1-5034-9C14-D188-73A0E8D71D0A}" dt="2025-04-24T18:11:15.373" v="37"/>
        <pc:sldMkLst>
          <pc:docMk/>
          <pc:sldMk cId="949809486" sldId="271"/>
        </pc:sldMkLst>
      </pc:sldChg>
    </pc:docChg>
  </pc:docChgLst>
  <pc:docChgLst>
    <pc:chgData name="Pamela Carson" userId="88771d9e-17d1-49c5-9426-894367e54770" providerId="ADAL" clId="{7A1FFB73-D499-4F8E-A07A-ADF2260D8683}"/>
    <pc:docChg chg="undo custSel addSld delSld modSld sldOrd">
      <pc:chgData name="Pamela Carson" userId="88771d9e-17d1-49c5-9426-894367e54770" providerId="ADAL" clId="{7A1FFB73-D499-4F8E-A07A-ADF2260D8683}" dt="2025-04-24T03:32:52.568" v="1642" actId="20577"/>
      <pc:docMkLst>
        <pc:docMk/>
      </pc:docMkLst>
      <pc:sldChg chg="addSp delSp modSp mod setBg modNotesTx">
        <pc:chgData name="Pamela Carson" userId="88771d9e-17d1-49c5-9426-894367e54770" providerId="ADAL" clId="{7A1FFB73-D499-4F8E-A07A-ADF2260D8683}" dt="2025-04-24T02:34:15.739" v="1000"/>
        <pc:sldMkLst>
          <pc:docMk/>
          <pc:sldMk cId="831052826" sldId="256"/>
        </pc:sldMkLst>
        <pc:spChg chg="mod">
          <ac:chgData name="Pamela Carson" userId="88771d9e-17d1-49c5-9426-894367e54770" providerId="ADAL" clId="{7A1FFB73-D499-4F8E-A07A-ADF2260D8683}" dt="2025-04-24T02:25:00.470" v="736" actId="1038"/>
          <ac:spMkLst>
            <pc:docMk/>
            <pc:sldMk cId="831052826" sldId="256"/>
            <ac:spMk id="2" creationId="{4481AA21-F411-4C15-B2D1-84472783E305}"/>
          </ac:spMkLst>
        </pc:spChg>
        <pc:spChg chg="mod">
          <ac:chgData name="Pamela Carson" userId="88771d9e-17d1-49c5-9426-894367e54770" providerId="ADAL" clId="{7A1FFB73-D499-4F8E-A07A-ADF2260D8683}" dt="2025-04-24T02:25:00.470" v="736" actId="1038"/>
          <ac:spMkLst>
            <pc:docMk/>
            <pc:sldMk cId="831052826" sldId="256"/>
            <ac:spMk id="3" creationId="{CB7BEE63-C357-7CDD-B75B-736A23C0AD74}"/>
          </ac:spMkLst>
        </pc:spChg>
        <pc:spChg chg="add mod">
          <ac:chgData name="Pamela Carson" userId="88771d9e-17d1-49c5-9426-894367e54770" providerId="ADAL" clId="{7A1FFB73-D499-4F8E-A07A-ADF2260D8683}" dt="2025-04-24T02:25:00.470" v="736" actId="1038"/>
          <ac:spMkLst>
            <pc:docMk/>
            <pc:sldMk cId="831052826" sldId="256"/>
            <ac:spMk id="5" creationId="{F63927E8-09A9-A153-573E-ABE474758FF4}"/>
          </ac:spMkLst>
        </pc:spChg>
      </pc:sldChg>
      <pc:sldChg chg="addSp delSp modSp new mod">
        <pc:chgData name="Pamela Carson" userId="88771d9e-17d1-49c5-9426-894367e54770" providerId="ADAL" clId="{7A1FFB73-D499-4F8E-A07A-ADF2260D8683}" dt="2025-04-24T03:32:20.572" v="1595"/>
        <pc:sldMkLst>
          <pc:docMk/>
          <pc:sldMk cId="1682534422" sldId="257"/>
        </pc:sldMkLst>
      </pc:sldChg>
      <pc:sldChg chg="new del">
        <pc:chgData name="Pamela Carson" userId="88771d9e-17d1-49c5-9426-894367e54770" providerId="ADAL" clId="{7A1FFB73-D499-4F8E-A07A-ADF2260D8683}" dt="2025-04-19T18:01:57.067" v="18" actId="680"/>
        <pc:sldMkLst>
          <pc:docMk/>
          <pc:sldMk cId="1805046617" sldId="257"/>
        </pc:sldMkLst>
      </pc:sldChg>
      <pc:sldChg chg="del">
        <pc:chgData name="Pamela Carson" userId="88771d9e-17d1-49c5-9426-894367e54770" providerId="ADAL" clId="{7A1FFB73-D499-4F8E-A07A-ADF2260D8683}" dt="2025-04-19T17:56:18.153" v="0" actId="47"/>
        <pc:sldMkLst>
          <pc:docMk/>
          <pc:sldMk cId="3920254959" sldId="257"/>
        </pc:sldMkLst>
      </pc:sldChg>
      <pc:sldChg chg="modSp new mod ord modNotesTx">
        <pc:chgData name="Pamela Carson" userId="88771d9e-17d1-49c5-9426-894367e54770" providerId="ADAL" clId="{7A1FFB73-D499-4F8E-A07A-ADF2260D8683}" dt="2025-04-24T03:32:20.572" v="1595"/>
        <pc:sldMkLst>
          <pc:docMk/>
          <pc:sldMk cId="100439582" sldId="258"/>
        </pc:sldMkLst>
      </pc:sldChg>
      <pc:sldChg chg="addSp delSp modSp new mod chgLayout">
        <pc:chgData name="Pamela Carson" userId="88771d9e-17d1-49c5-9426-894367e54770" providerId="ADAL" clId="{7A1FFB73-D499-4F8E-A07A-ADF2260D8683}" dt="2025-04-24T03:32:20.572" v="1595"/>
        <pc:sldMkLst>
          <pc:docMk/>
          <pc:sldMk cId="3962788616" sldId="259"/>
        </pc:sldMkLst>
        <pc:spChg chg="add mod">
          <ac:chgData name="Pamela Carson" userId="88771d9e-17d1-49c5-9426-894367e54770" providerId="ADAL" clId="{7A1FFB73-D499-4F8E-A07A-ADF2260D8683}" dt="2025-04-24T02:47:36.631" v="1580" actId="1076"/>
          <ac:spMkLst>
            <pc:docMk/>
            <pc:sldMk cId="3962788616" sldId="259"/>
            <ac:spMk id="2" creationId="{CC356B59-F72C-0C0B-6FEF-A4784FECA605}"/>
          </ac:spMkLst>
        </pc:spChg>
        <pc:spChg chg="add mod ord">
          <ac:chgData name="Pamela Carson" userId="88771d9e-17d1-49c5-9426-894367e54770" providerId="ADAL" clId="{7A1FFB73-D499-4F8E-A07A-ADF2260D8683}" dt="2025-04-24T03:32:20.572" v="1595"/>
          <ac:spMkLst>
            <pc:docMk/>
            <pc:sldMk cId="3962788616" sldId="259"/>
            <ac:spMk id="7" creationId="{AB54DD84-233F-8AAC-02BB-500FCE0D97CD}"/>
          </ac:spMkLst>
        </pc:spChg>
        <pc:picChg chg="add mod">
          <ac:chgData name="Pamela Carson" userId="88771d9e-17d1-49c5-9426-894367e54770" providerId="ADAL" clId="{7A1FFB73-D499-4F8E-A07A-ADF2260D8683}" dt="2025-04-24T02:22:28.370" v="716" actId="14100"/>
          <ac:picMkLst>
            <pc:docMk/>
            <pc:sldMk cId="3962788616" sldId="259"/>
            <ac:picMk id="6" creationId="{0E30BEC2-02D3-F8D8-F44B-7F5551AE9DA4}"/>
          </ac:picMkLst>
        </pc:picChg>
      </pc:sldChg>
      <pc:sldChg chg="addSp delSp modSp new del mod ord">
        <pc:chgData name="Pamela Carson" userId="88771d9e-17d1-49c5-9426-894367e54770" providerId="ADAL" clId="{7A1FFB73-D499-4F8E-A07A-ADF2260D8683}" dt="2025-04-24T03:30:28.642" v="1583" actId="47"/>
        <pc:sldMkLst>
          <pc:docMk/>
          <pc:sldMk cId="2739655598" sldId="260"/>
        </pc:sldMkLst>
      </pc:sldChg>
      <pc:sldChg chg="modSp">
        <pc:chgData name="Pamela Carson" userId="88771d9e-17d1-49c5-9426-894367e54770" providerId="ADAL" clId="{7A1FFB73-D499-4F8E-A07A-ADF2260D8683}" dt="2025-04-24T03:32:20.572" v="1595"/>
        <pc:sldMkLst>
          <pc:docMk/>
          <pc:sldMk cId="3902720871" sldId="262"/>
        </pc:sldMkLst>
      </pc:sldChg>
      <pc:sldChg chg="modSp">
        <pc:chgData name="Pamela Carson" userId="88771d9e-17d1-49c5-9426-894367e54770" providerId="ADAL" clId="{7A1FFB73-D499-4F8E-A07A-ADF2260D8683}" dt="2025-04-24T03:32:20.572" v="1595"/>
        <pc:sldMkLst>
          <pc:docMk/>
          <pc:sldMk cId="37980677" sldId="263"/>
        </pc:sldMkLst>
        <pc:spChg chg="mod">
          <ac:chgData name="Pamela Carson" userId="88771d9e-17d1-49c5-9426-894367e54770" providerId="ADAL" clId="{7A1FFB73-D499-4F8E-A07A-ADF2260D8683}" dt="2025-04-24T03:32:20.572" v="1595"/>
          <ac:spMkLst>
            <pc:docMk/>
            <pc:sldMk cId="37980677" sldId="263"/>
            <ac:spMk id="2" creationId="{13D32788-E3C6-657A-5217-6245076E42F6}"/>
          </ac:spMkLst>
        </pc:spChg>
        <pc:spChg chg="mod">
          <ac:chgData name="Pamela Carson" userId="88771d9e-17d1-49c5-9426-894367e54770" providerId="ADAL" clId="{7A1FFB73-D499-4F8E-A07A-ADF2260D8683}" dt="2025-04-24T03:32:20.572" v="1595"/>
          <ac:spMkLst>
            <pc:docMk/>
            <pc:sldMk cId="37980677" sldId="263"/>
            <ac:spMk id="3" creationId="{B7D4367E-443F-1841-8CA5-4BF90ABBE5D6}"/>
          </ac:spMkLst>
        </pc:spChg>
      </pc:sldChg>
      <pc:sldChg chg="modSp">
        <pc:chgData name="Pamela Carson" userId="88771d9e-17d1-49c5-9426-894367e54770" providerId="ADAL" clId="{7A1FFB73-D499-4F8E-A07A-ADF2260D8683}" dt="2025-04-24T03:32:20.572" v="1595"/>
        <pc:sldMkLst>
          <pc:docMk/>
          <pc:sldMk cId="1007826549" sldId="264"/>
        </pc:sldMkLst>
      </pc:sldChg>
      <pc:sldChg chg="modSp new mod">
        <pc:chgData name="Pamela Carson" userId="88771d9e-17d1-49c5-9426-894367e54770" providerId="ADAL" clId="{7A1FFB73-D499-4F8E-A07A-ADF2260D8683}" dt="2025-04-24T03:32:52.568" v="1642" actId="20577"/>
        <pc:sldMkLst>
          <pc:docMk/>
          <pc:sldMk cId="2751503727" sldId="266"/>
        </pc:sldMkLst>
      </pc:sldChg>
      <pc:sldChg chg="modSp new mod">
        <pc:chgData name="Pamela Carson" userId="88771d9e-17d1-49c5-9426-894367e54770" providerId="ADAL" clId="{7A1FFB73-D499-4F8E-A07A-ADF2260D8683}" dt="2025-04-24T03:32:20.572" v="1595"/>
        <pc:sldMkLst>
          <pc:docMk/>
          <pc:sldMk cId="2697230414" sldId="267"/>
        </pc:sldMkLst>
      </pc:sldChg>
      <pc:sldChg chg="modSp">
        <pc:chgData name="Pamela Carson" userId="88771d9e-17d1-49c5-9426-894367e54770" providerId="ADAL" clId="{7A1FFB73-D499-4F8E-A07A-ADF2260D8683}" dt="2025-04-24T03:32:20.572" v="1595"/>
        <pc:sldMkLst>
          <pc:docMk/>
          <pc:sldMk cId="3486671210" sldId="268"/>
        </pc:sldMkLst>
        <pc:spChg chg="mod">
          <ac:chgData name="Pamela Carson" userId="88771d9e-17d1-49c5-9426-894367e54770" providerId="ADAL" clId="{7A1FFB73-D499-4F8E-A07A-ADF2260D8683}" dt="2025-04-24T03:32:20.572" v="1595"/>
          <ac:spMkLst>
            <pc:docMk/>
            <pc:sldMk cId="3486671210" sldId="268"/>
            <ac:spMk id="2" creationId="{C6023692-577E-8807-20C4-560758049ADC}"/>
          </ac:spMkLst>
        </pc:spChg>
      </pc:sldChg>
      <pc:sldChg chg="modSp">
        <pc:chgData name="Pamela Carson" userId="88771d9e-17d1-49c5-9426-894367e54770" providerId="ADAL" clId="{7A1FFB73-D499-4F8E-A07A-ADF2260D8683}" dt="2025-04-24T03:32:20.572" v="1595"/>
        <pc:sldMkLst>
          <pc:docMk/>
          <pc:sldMk cId="4221558859" sldId="269"/>
        </pc:sldMkLst>
      </pc:sldChg>
    </pc:docChg>
  </pc:docChgLst>
  <pc:docChgLst>
    <pc:chgData name="Francisco Berrizbeitia" userId="S::francisco.berrizbeitia@concordia.ca::056f63c9-c816-4a61-8e0d-afff7c8ad486" providerId="AD" clId="Web-{E228FC5D-1ABA-4B6C-1733-FDA5197EE08A}"/>
    <pc:docChg chg="addSld delSld modSld">
      <pc:chgData name="Francisco Berrizbeitia" userId="S::francisco.berrizbeitia@concordia.ca::056f63c9-c816-4a61-8e0d-afff7c8ad486" providerId="AD" clId="Web-{E228FC5D-1ABA-4B6C-1733-FDA5197EE08A}" dt="2025-04-24T18:32:52.835" v="95"/>
      <pc:docMkLst>
        <pc:docMk/>
      </pc:docMkLst>
      <pc:sldChg chg="modSp">
        <pc:chgData name="Francisco Berrizbeitia" userId="S::francisco.berrizbeitia@concordia.ca::056f63c9-c816-4a61-8e0d-afff7c8ad486" providerId="AD" clId="Web-{E228FC5D-1ABA-4B6C-1733-FDA5197EE08A}" dt="2025-04-24T18:24:41.673" v="44" actId="1076"/>
        <pc:sldMkLst>
          <pc:docMk/>
          <pc:sldMk cId="617267654" sldId="261"/>
        </pc:sldMkLst>
        <pc:spChg chg="mod">
          <ac:chgData name="Francisco Berrizbeitia" userId="S::francisco.berrizbeitia@concordia.ca::056f63c9-c816-4a61-8e0d-afff7c8ad486" providerId="AD" clId="Web-{E228FC5D-1ABA-4B6C-1733-FDA5197EE08A}" dt="2025-04-24T18:24:32.204" v="43"/>
          <ac:spMkLst>
            <pc:docMk/>
            <pc:sldMk cId="617267654" sldId="261"/>
            <ac:spMk id="3" creationId="{BA277109-0C85-04ED-E50A-F2BDC297065B}"/>
          </ac:spMkLst>
        </pc:spChg>
        <pc:picChg chg="mod">
          <ac:chgData name="Francisco Berrizbeitia" userId="S::francisco.berrizbeitia@concordia.ca::056f63c9-c816-4a61-8e0d-afff7c8ad486" providerId="AD" clId="Web-{E228FC5D-1ABA-4B6C-1733-FDA5197EE08A}" dt="2025-04-24T18:24:41.673" v="44" actId="1076"/>
          <ac:picMkLst>
            <pc:docMk/>
            <pc:sldMk cId="617267654" sldId="261"/>
            <ac:picMk id="4" creationId="{EC245926-91EC-3853-EBD8-96D7D3D3CF80}"/>
          </ac:picMkLst>
        </pc:picChg>
      </pc:sldChg>
      <pc:sldChg chg="addSp delSp modSp mod setBg">
        <pc:chgData name="Francisco Berrizbeitia" userId="S::francisco.berrizbeitia@concordia.ca::056f63c9-c816-4a61-8e0d-afff7c8ad486" providerId="AD" clId="Web-{E228FC5D-1ABA-4B6C-1733-FDA5197EE08A}" dt="2025-04-24T18:31:43.366" v="86"/>
        <pc:sldMkLst>
          <pc:docMk/>
          <pc:sldMk cId="3902720871" sldId="262"/>
        </pc:sldMkLst>
      </pc:sldChg>
      <pc:sldChg chg="addSp delSp modSp">
        <pc:chgData name="Francisco Berrizbeitia" userId="S::francisco.berrizbeitia@concordia.ca::056f63c9-c816-4a61-8e0d-afff7c8ad486" providerId="AD" clId="Web-{E228FC5D-1ABA-4B6C-1733-FDA5197EE08A}" dt="2025-04-24T18:32:52.835" v="95"/>
        <pc:sldMkLst>
          <pc:docMk/>
          <pc:sldMk cId="1007826549" sldId="264"/>
        </pc:sldMkLst>
      </pc:sldChg>
      <pc:sldChg chg="modSp">
        <pc:chgData name="Francisco Berrizbeitia" userId="S::francisco.berrizbeitia@concordia.ca::056f63c9-c816-4a61-8e0d-afff7c8ad486" providerId="AD" clId="Web-{E228FC5D-1ABA-4B6C-1733-FDA5197EE08A}" dt="2025-04-24T18:18:47.496" v="25"/>
        <pc:sldMkLst>
          <pc:docMk/>
          <pc:sldMk cId="3486671210" sldId="268"/>
        </pc:sldMkLst>
        <pc:spChg chg="mod">
          <ac:chgData name="Francisco Berrizbeitia" userId="S::francisco.berrizbeitia@concordia.ca::056f63c9-c816-4a61-8e0d-afff7c8ad486" providerId="AD" clId="Web-{E228FC5D-1ABA-4B6C-1733-FDA5197EE08A}" dt="2025-04-24T18:18:47.496" v="25"/>
          <ac:spMkLst>
            <pc:docMk/>
            <pc:sldMk cId="3486671210" sldId="268"/>
            <ac:spMk id="2" creationId="{C6023692-577E-8807-20C4-560758049ADC}"/>
          </ac:spMkLst>
        </pc:spChg>
      </pc:sldChg>
      <pc:sldChg chg="delSp del">
        <pc:chgData name="Francisco Berrizbeitia" userId="S::francisco.berrizbeitia@concordia.ca::056f63c9-c816-4a61-8e0d-afff7c8ad486" providerId="AD" clId="Web-{E228FC5D-1ABA-4B6C-1733-FDA5197EE08A}" dt="2025-04-24T18:18:24.574" v="17"/>
        <pc:sldMkLst>
          <pc:docMk/>
          <pc:sldMk cId="4221558859" sldId="269"/>
        </pc:sldMkLst>
      </pc:sldChg>
      <pc:sldChg chg="addSp delSp modSp add replId addAnim delAnim">
        <pc:chgData name="Francisco Berrizbeitia" userId="S::francisco.berrizbeitia@concordia.ca::056f63c9-c816-4a61-8e0d-afff7c8ad486" providerId="AD" clId="Web-{E228FC5D-1ABA-4B6C-1733-FDA5197EE08A}" dt="2025-04-24T18:18:38.746" v="21"/>
        <pc:sldMkLst>
          <pc:docMk/>
          <pc:sldMk cId="1820835432" sldId="270"/>
        </pc:sldMkLst>
        <pc:spChg chg="mod">
          <ac:chgData name="Francisco Berrizbeitia" userId="S::francisco.berrizbeitia@concordia.ca::056f63c9-c816-4a61-8e0d-afff7c8ad486" providerId="AD" clId="Web-{E228FC5D-1ABA-4B6C-1733-FDA5197EE08A}" dt="2025-04-24T18:18:38.746" v="21"/>
          <ac:spMkLst>
            <pc:docMk/>
            <pc:sldMk cId="1820835432" sldId="270"/>
            <ac:spMk id="2" creationId="{980B15EF-17B9-407C-2DA4-1446645BDAE3}"/>
          </ac:spMkLst>
        </pc:spChg>
        <pc:picChg chg="add">
          <ac:chgData name="Francisco Berrizbeitia" userId="S::francisco.berrizbeitia@concordia.ca::056f63c9-c816-4a61-8e0d-afff7c8ad486" providerId="AD" clId="Web-{E228FC5D-1ABA-4B6C-1733-FDA5197EE08A}" dt="2025-04-24T18:18:21.902" v="16"/>
          <ac:picMkLst>
            <pc:docMk/>
            <pc:sldMk cId="1820835432" sldId="270"/>
            <ac:picMk id="9" creationId="{762794B9-5107-3FA9-B7DF-FC96AAFD9AA3}"/>
          </ac:picMkLst>
        </pc:picChg>
      </pc:sldChg>
      <pc:sldChg chg="addSp delSp modSp new mod setBg">
        <pc:chgData name="Francisco Berrizbeitia" userId="S::francisco.berrizbeitia@concordia.ca::056f63c9-c816-4a61-8e0d-afff7c8ad486" providerId="AD" clId="Web-{E228FC5D-1ABA-4B6C-1733-FDA5197EE08A}" dt="2025-04-24T18:23:33.703" v="35"/>
        <pc:sldMkLst>
          <pc:docMk/>
          <pc:sldMk cId="3262492154" sldId="271"/>
        </pc:sldMkLst>
        <pc:spChg chg="add">
          <ac:chgData name="Francisco Berrizbeitia" userId="S::francisco.berrizbeitia@concordia.ca::056f63c9-c816-4a61-8e0d-afff7c8ad486" providerId="AD" clId="Web-{E228FC5D-1ABA-4B6C-1733-FDA5197EE08A}" dt="2025-04-24T18:23:33.703" v="35"/>
          <ac:spMkLst>
            <pc:docMk/>
            <pc:sldMk cId="3262492154" sldId="271"/>
            <ac:spMk id="9" creationId="{42A4FC2C-047E-45A5-965D-8E1E3BF09BC6}"/>
          </ac:spMkLst>
        </pc:spChg>
        <pc:picChg chg="add mod">
          <ac:chgData name="Francisco Berrizbeitia" userId="S::francisco.berrizbeitia@concordia.ca::056f63c9-c816-4a61-8e0d-afff7c8ad486" providerId="AD" clId="Web-{E228FC5D-1ABA-4B6C-1733-FDA5197EE08A}" dt="2025-04-24T18:23:33.703" v="35"/>
          <ac:picMkLst>
            <pc:docMk/>
            <pc:sldMk cId="3262492154" sldId="271"/>
            <ac:picMk id="4" creationId="{C3BBBB22-D61A-AFC6-7AD4-D82AE2390610}"/>
          </ac:picMkLst>
        </pc:picChg>
      </pc:sldChg>
    </pc:docChg>
  </pc:docChgLst>
  <pc:docChgLst>
    <pc:chgData name="Francisco Berrizbeitia" userId="S::francisco.berrizbeitia@concordia.ca::056f63c9-c816-4a61-8e0d-afff7c8ad486" providerId="AD" clId="Web-{12E15B73-CBC2-E6A3-156B-16ACB8694336}"/>
    <pc:docChg chg="addSld modSld sldOrd">
      <pc:chgData name="Francisco Berrizbeitia" userId="S::francisco.berrizbeitia@concordia.ca::056f63c9-c816-4a61-8e0d-afff7c8ad486" providerId="AD" clId="Web-{12E15B73-CBC2-E6A3-156B-16ACB8694336}" dt="2025-04-23T19:40:56.176" v="341"/>
      <pc:docMkLst>
        <pc:docMk/>
      </pc:docMkLst>
      <pc:sldChg chg="addSp delSp modSp new">
        <pc:chgData name="Francisco Berrizbeitia" userId="S::francisco.berrizbeitia@concordia.ca::056f63c9-c816-4a61-8e0d-afff7c8ad486" providerId="AD" clId="Web-{12E15B73-CBC2-E6A3-156B-16ACB8694336}" dt="2025-04-23T19:39:59.459" v="339" actId="1076"/>
        <pc:sldMkLst>
          <pc:docMk/>
          <pc:sldMk cId="617267654" sldId="261"/>
        </pc:sldMkLst>
        <pc:picChg chg="add mod">
          <ac:chgData name="Francisco Berrizbeitia" userId="S::francisco.berrizbeitia@concordia.ca::056f63c9-c816-4a61-8e0d-afff7c8ad486" providerId="AD" clId="Web-{12E15B73-CBC2-E6A3-156B-16ACB8694336}" dt="2025-04-23T19:39:59.459" v="339" actId="1076"/>
          <ac:picMkLst>
            <pc:docMk/>
            <pc:sldMk cId="617267654" sldId="261"/>
            <ac:picMk id="4" creationId="{EC245926-91EC-3853-EBD8-96D7D3D3CF80}"/>
          </ac:picMkLst>
        </pc:picChg>
      </pc:sldChg>
      <pc:sldChg chg="modSp new ord">
        <pc:chgData name="Francisco Berrizbeitia" userId="S::francisco.berrizbeitia@concordia.ca::056f63c9-c816-4a61-8e0d-afff7c8ad486" providerId="AD" clId="Web-{12E15B73-CBC2-E6A3-156B-16ACB8694336}" dt="2025-04-23T18:56:39.810" v="334" actId="20577"/>
        <pc:sldMkLst>
          <pc:docMk/>
          <pc:sldMk cId="3902720871" sldId="262"/>
        </pc:sldMkLst>
      </pc:sldChg>
      <pc:sldChg chg="modSp add replId">
        <pc:chgData name="Francisco Berrizbeitia" userId="S::francisco.berrizbeitia@concordia.ca::056f63c9-c816-4a61-8e0d-afff7c8ad486" providerId="AD" clId="Web-{12E15B73-CBC2-E6A3-156B-16ACB8694336}" dt="2025-04-23T18:50:54.003" v="298" actId="20577"/>
        <pc:sldMkLst>
          <pc:docMk/>
          <pc:sldMk cId="37980677" sldId="263"/>
        </pc:sldMkLst>
        <pc:spChg chg="mod">
          <ac:chgData name="Francisco Berrizbeitia" userId="S::francisco.berrizbeitia@concordia.ca::056f63c9-c816-4a61-8e0d-afff7c8ad486" providerId="AD" clId="Web-{12E15B73-CBC2-E6A3-156B-16ACB8694336}" dt="2025-04-23T18:50:54.003" v="298" actId="20577"/>
          <ac:spMkLst>
            <pc:docMk/>
            <pc:sldMk cId="37980677" sldId="263"/>
            <ac:spMk id="3" creationId="{B7D4367E-443F-1841-8CA5-4BF90ABBE5D6}"/>
          </ac:spMkLst>
        </pc:spChg>
      </pc:sldChg>
      <pc:sldChg chg="delSp modSp new">
        <pc:chgData name="Francisco Berrizbeitia" userId="S::francisco.berrizbeitia@concordia.ca::056f63c9-c816-4a61-8e0d-afff7c8ad486" providerId="AD" clId="Web-{12E15B73-CBC2-E6A3-156B-16ACB8694336}" dt="2025-04-23T19:40:56.176" v="341"/>
        <pc:sldMkLst>
          <pc:docMk/>
          <pc:sldMk cId="1007826549" sldId="264"/>
        </pc:sldMkLst>
      </pc:sldChg>
      <pc:sldChg chg="addSp modSp add replId">
        <pc:chgData name="Francisco Berrizbeitia" userId="S::francisco.berrizbeitia@concordia.ca::056f63c9-c816-4a61-8e0d-afff7c8ad486" providerId="AD" clId="Web-{12E15B73-CBC2-E6A3-156B-16ACB8694336}" dt="2025-04-23T19:34:41.276" v="338" actId="1076"/>
        <pc:sldMkLst>
          <pc:docMk/>
          <pc:sldMk cId="1111436973" sldId="265"/>
        </pc:sldMkLst>
        <pc:spChg chg="mod">
          <ac:chgData name="Francisco Berrizbeitia" userId="S::francisco.berrizbeitia@concordia.ca::056f63c9-c816-4a61-8e0d-afff7c8ad486" providerId="AD" clId="Web-{12E15B73-CBC2-E6A3-156B-16ACB8694336}" dt="2025-04-23T19:34:33.464" v="337" actId="1076"/>
          <ac:spMkLst>
            <pc:docMk/>
            <pc:sldMk cId="1111436973" sldId="265"/>
            <ac:spMk id="2" creationId="{57A70905-D2AB-BD12-DD28-F539F8B35ED4}"/>
          </ac:spMkLst>
        </pc:spChg>
        <pc:spChg chg="mod">
          <ac:chgData name="Francisco Berrizbeitia" userId="S::francisco.berrizbeitia@concordia.ca::056f63c9-c816-4a61-8e0d-afff7c8ad486" providerId="AD" clId="Web-{12E15B73-CBC2-E6A3-156B-16ACB8694336}" dt="2025-04-23T19:34:41.276" v="338" actId="1076"/>
          <ac:spMkLst>
            <pc:docMk/>
            <pc:sldMk cId="1111436973" sldId="265"/>
            <ac:spMk id="3" creationId="{C3C4E99E-413B-B39D-4AD6-DF1B68DE3569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B2C468-DDDA-4FC3-B789-31E559DCC988}" type="doc">
      <dgm:prSet loTypeId="urn:microsoft.com/office/officeart/2005/8/layout/cycle1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CA"/>
        </a:p>
      </dgm:t>
    </dgm:pt>
    <dgm:pt modelId="{F7C129B3-3499-4B2B-AAD6-BEB83FAF9CF7}">
      <dgm:prSet phldrT="[Text]"/>
      <dgm:spPr/>
      <dgm:t>
        <a:bodyPr/>
        <a:lstStyle/>
        <a:p>
          <a:r>
            <a:rPr lang="en-CA" dirty="0"/>
            <a:t>Students don’t study sources; Researchers don’t write about it</a:t>
          </a:r>
        </a:p>
      </dgm:t>
    </dgm:pt>
    <dgm:pt modelId="{E6A99C1C-DE83-448D-BE4B-4F0F8E711CFC}" type="parTrans" cxnId="{03AE4B40-11CF-4487-8972-10A139CC0D30}">
      <dgm:prSet/>
      <dgm:spPr/>
      <dgm:t>
        <a:bodyPr/>
        <a:lstStyle/>
        <a:p>
          <a:endParaRPr lang="en-CA"/>
        </a:p>
      </dgm:t>
    </dgm:pt>
    <dgm:pt modelId="{744EADEA-DB87-4ED5-8C65-97C0719237B5}" type="sibTrans" cxnId="{03AE4B40-11CF-4487-8972-10A139CC0D30}">
      <dgm:prSet/>
      <dgm:spPr/>
      <dgm:t>
        <a:bodyPr/>
        <a:lstStyle/>
        <a:p>
          <a:endParaRPr lang="en-CA"/>
        </a:p>
      </dgm:t>
    </dgm:pt>
    <dgm:pt modelId="{15E4B172-49D9-4845-A9DF-0CF2E9998A92}">
      <dgm:prSet phldrT="[Text]"/>
      <dgm:spPr/>
      <dgm:t>
        <a:bodyPr/>
        <a:lstStyle/>
        <a:p>
          <a:r>
            <a:rPr lang="en-CA" dirty="0"/>
            <a:t>Sources cannot be accessed</a:t>
          </a:r>
        </a:p>
      </dgm:t>
    </dgm:pt>
    <dgm:pt modelId="{110E9B20-7115-422A-B68C-6F69AEFCDFDC}" type="parTrans" cxnId="{A7C5D33C-25D8-4B0D-8619-EAAADD294D72}">
      <dgm:prSet/>
      <dgm:spPr/>
      <dgm:t>
        <a:bodyPr/>
        <a:lstStyle/>
        <a:p>
          <a:endParaRPr lang="en-CA"/>
        </a:p>
      </dgm:t>
    </dgm:pt>
    <dgm:pt modelId="{B11F2B23-7D08-4CD2-B776-E6FCD6318EA8}" type="sibTrans" cxnId="{A7C5D33C-25D8-4B0D-8619-EAAADD294D72}">
      <dgm:prSet/>
      <dgm:spPr/>
      <dgm:t>
        <a:bodyPr/>
        <a:lstStyle/>
        <a:p>
          <a:endParaRPr lang="en-CA"/>
        </a:p>
      </dgm:t>
    </dgm:pt>
    <dgm:pt modelId="{9B4AD554-86E9-4A9D-86E5-4DCF5CF06C80}" type="pres">
      <dgm:prSet presAssocID="{0EB2C468-DDDA-4FC3-B789-31E559DCC988}" presName="cycle" presStyleCnt="0">
        <dgm:presLayoutVars>
          <dgm:dir/>
          <dgm:resizeHandles val="exact"/>
        </dgm:presLayoutVars>
      </dgm:prSet>
      <dgm:spPr/>
    </dgm:pt>
    <dgm:pt modelId="{74BE8AAA-5DF6-414B-9513-8CAD2F6CCDA5}" type="pres">
      <dgm:prSet presAssocID="{F7C129B3-3499-4B2B-AAD6-BEB83FAF9CF7}" presName="dummy" presStyleCnt="0"/>
      <dgm:spPr/>
    </dgm:pt>
    <dgm:pt modelId="{10ACAB3E-084E-4431-B1C5-46DDE4C2D1F5}" type="pres">
      <dgm:prSet presAssocID="{F7C129B3-3499-4B2B-AAD6-BEB83FAF9CF7}" presName="node" presStyleLbl="revTx" presStyleIdx="0" presStyleCnt="2">
        <dgm:presLayoutVars>
          <dgm:bulletEnabled val="1"/>
        </dgm:presLayoutVars>
      </dgm:prSet>
      <dgm:spPr/>
    </dgm:pt>
    <dgm:pt modelId="{D90D267E-B0C6-4196-B9C3-5C6D88DA9A5D}" type="pres">
      <dgm:prSet presAssocID="{744EADEA-DB87-4ED5-8C65-97C0719237B5}" presName="sibTrans" presStyleLbl="node1" presStyleIdx="0" presStyleCnt="2"/>
      <dgm:spPr/>
    </dgm:pt>
    <dgm:pt modelId="{92AA6FC0-8EAA-4769-ACB1-B587FEFC4D85}" type="pres">
      <dgm:prSet presAssocID="{15E4B172-49D9-4845-A9DF-0CF2E9998A92}" presName="dummy" presStyleCnt="0"/>
      <dgm:spPr/>
    </dgm:pt>
    <dgm:pt modelId="{A018E46F-E98F-4C84-9784-4C499A05B4DB}" type="pres">
      <dgm:prSet presAssocID="{15E4B172-49D9-4845-A9DF-0CF2E9998A92}" presName="node" presStyleLbl="revTx" presStyleIdx="1" presStyleCnt="2">
        <dgm:presLayoutVars>
          <dgm:bulletEnabled val="1"/>
        </dgm:presLayoutVars>
      </dgm:prSet>
      <dgm:spPr/>
    </dgm:pt>
    <dgm:pt modelId="{7F6E65D7-0902-434E-BD80-81083956BAC5}" type="pres">
      <dgm:prSet presAssocID="{B11F2B23-7D08-4CD2-B776-E6FCD6318EA8}" presName="sibTrans" presStyleLbl="node1" presStyleIdx="1" presStyleCnt="2"/>
      <dgm:spPr/>
    </dgm:pt>
  </dgm:ptLst>
  <dgm:cxnLst>
    <dgm:cxn modelId="{C8D34D2F-CDD9-4BA0-A783-A3463979C567}" type="presOf" srcId="{744EADEA-DB87-4ED5-8C65-97C0719237B5}" destId="{D90D267E-B0C6-4196-B9C3-5C6D88DA9A5D}" srcOrd="0" destOrd="0" presId="urn:microsoft.com/office/officeart/2005/8/layout/cycle1"/>
    <dgm:cxn modelId="{A7C5D33C-25D8-4B0D-8619-EAAADD294D72}" srcId="{0EB2C468-DDDA-4FC3-B789-31E559DCC988}" destId="{15E4B172-49D9-4845-A9DF-0CF2E9998A92}" srcOrd="1" destOrd="0" parTransId="{110E9B20-7115-422A-B68C-6F69AEFCDFDC}" sibTransId="{B11F2B23-7D08-4CD2-B776-E6FCD6318EA8}"/>
    <dgm:cxn modelId="{03AE4B40-11CF-4487-8972-10A139CC0D30}" srcId="{0EB2C468-DDDA-4FC3-B789-31E559DCC988}" destId="{F7C129B3-3499-4B2B-AAD6-BEB83FAF9CF7}" srcOrd="0" destOrd="0" parTransId="{E6A99C1C-DE83-448D-BE4B-4F0F8E711CFC}" sibTransId="{744EADEA-DB87-4ED5-8C65-97C0719237B5}"/>
    <dgm:cxn modelId="{C8CA2C52-FA8D-464B-AA26-9E007E3C1569}" type="presOf" srcId="{F7C129B3-3499-4B2B-AAD6-BEB83FAF9CF7}" destId="{10ACAB3E-084E-4431-B1C5-46DDE4C2D1F5}" srcOrd="0" destOrd="0" presId="urn:microsoft.com/office/officeart/2005/8/layout/cycle1"/>
    <dgm:cxn modelId="{B8F7E0CC-432A-4456-A566-B25B497D1944}" type="presOf" srcId="{15E4B172-49D9-4845-A9DF-0CF2E9998A92}" destId="{A018E46F-E98F-4C84-9784-4C499A05B4DB}" srcOrd="0" destOrd="0" presId="urn:microsoft.com/office/officeart/2005/8/layout/cycle1"/>
    <dgm:cxn modelId="{04C049D9-D02C-459B-A6D8-3C1E080DE0F0}" type="presOf" srcId="{B11F2B23-7D08-4CD2-B776-E6FCD6318EA8}" destId="{7F6E65D7-0902-434E-BD80-81083956BAC5}" srcOrd="0" destOrd="0" presId="urn:microsoft.com/office/officeart/2005/8/layout/cycle1"/>
    <dgm:cxn modelId="{C88813DD-2386-478D-ACD5-38A1EDB34F65}" type="presOf" srcId="{0EB2C468-DDDA-4FC3-B789-31E559DCC988}" destId="{9B4AD554-86E9-4A9D-86E5-4DCF5CF06C80}" srcOrd="0" destOrd="0" presId="urn:microsoft.com/office/officeart/2005/8/layout/cycle1"/>
    <dgm:cxn modelId="{A459D269-E1E1-4B39-A0FE-C0322F3D81B3}" type="presParOf" srcId="{9B4AD554-86E9-4A9D-86E5-4DCF5CF06C80}" destId="{74BE8AAA-5DF6-414B-9513-8CAD2F6CCDA5}" srcOrd="0" destOrd="0" presId="urn:microsoft.com/office/officeart/2005/8/layout/cycle1"/>
    <dgm:cxn modelId="{112BB691-A4D4-47E5-A797-389B5C597148}" type="presParOf" srcId="{9B4AD554-86E9-4A9D-86E5-4DCF5CF06C80}" destId="{10ACAB3E-084E-4431-B1C5-46DDE4C2D1F5}" srcOrd="1" destOrd="0" presId="urn:microsoft.com/office/officeart/2005/8/layout/cycle1"/>
    <dgm:cxn modelId="{497988B6-EE16-42E0-8CDF-9800EB652C6C}" type="presParOf" srcId="{9B4AD554-86E9-4A9D-86E5-4DCF5CF06C80}" destId="{D90D267E-B0C6-4196-B9C3-5C6D88DA9A5D}" srcOrd="2" destOrd="0" presId="urn:microsoft.com/office/officeart/2005/8/layout/cycle1"/>
    <dgm:cxn modelId="{E3EB27B0-FE1E-4028-8200-C37B71BF177F}" type="presParOf" srcId="{9B4AD554-86E9-4A9D-86E5-4DCF5CF06C80}" destId="{92AA6FC0-8EAA-4769-ACB1-B587FEFC4D85}" srcOrd="3" destOrd="0" presId="urn:microsoft.com/office/officeart/2005/8/layout/cycle1"/>
    <dgm:cxn modelId="{73A1D107-0292-407D-9C5C-0AEE82B696D3}" type="presParOf" srcId="{9B4AD554-86E9-4A9D-86E5-4DCF5CF06C80}" destId="{A018E46F-E98F-4C84-9784-4C499A05B4DB}" srcOrd="4" destOrd="0" presId="urn:microsoft.com/office/officeart/2005/8/layout/cycle1"/>
    <dgm:cxn modelId="{A2B5F603-D686-4242-9A2B-E63F86FA9D45}" type="presParOf" srcId="{9B4AD554-86E9-4A9D-86E5-4DCF5CF06C80}" destId="{7F6E65D7-0902-434E-BD80-81083956BAC5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ACAB3E-084E-4431-B1C5-46DDE4C2D1F5}">
      <dsp:nvSpPr>
        <dsp:cNvPr id="0" name=""/>
        <dsp:cNvSpPr/>
      </dsp:nvSpPr>
      <dsp:spPr>
        <a:xfrm>
          <a:off x="3375961" y="772776"/>
          <a:ext cx="1464904" cy="1464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700" kern="1200" dirty="0"/>
            <a:t>Students don’t study sources; Researchers don’t write about it</a:t>
          </a:r>
        </a:p>
      </dsp:txBody>
      <dsp:txXfrm>
        <a:off x="3375961" y="772776"/>
        <a:ext cx="1464904" cy="1464904"/>
      </dsp:txXfrm>
    </dsp:sp>
    <dsp:sp modelId="{D90D267E-B0C6-4196-B9C3-5C6D88DA9A5D}">
      <dsp:nvSpPr>
        <dsp:cNvPr id="0" name=""/>
        <dsp:cNvSpPr/>
      </dsp:nvSpPr>
      <dsp:spPr>
        <a:xfrm>
          <a:off x="1407611" y="97"/>
          <a:ext cx="3010263" cy="3010263"/>
        </a:xfrm>
        <a:prstGeom prst="circularArrow">
          <a:avLst>
            <a:gd name="adj1" fmla="val 9489"/>
            <a:gd name="adj2" fmla="val 685559"/>
            <a:gd name="adj3" fmla="val 7847832"/>
            <a:gd name="adj4" fmla="val 2266608"/>
            <a:gd name="adj5" fmla="val 11071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18E46F-E98F-4C84-9784-4C499A05B4DB}">
      <dsp:nvSpPr>
        <dsp:cNvPr id="0" name=""/>
        <dsp:cNvSpPr/>
      </dsp:nvSpPr>
      <dsp:spPr>
        <a:xfrm>
          <a:off x="984619" y="772776"/>
          <a:ext cx="1464904" cy="1464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700" kern="1200" dirty="0"/>
            <a:t>Sources cannot be accessed</a:t>
          </a:r>
        </a:p>
      </dsp:txBody>
      <dsp:txXfrm>
        <a:off x="984619" y="772776"/>
        <a:ext cx="1464904" cy="1464904"/>
      </dsp:txXfrm>
    </dsp:sp>
    <dsp:sp modelId="{7F6E65D7-0902-434E-BD80-81083956BAC5}">
      <dsp:nvSpPr>
        <dsp:cNvPr id="0" name=""/>
        <dsp:cNvSpPr/>
      </dsp:nvSpPr>
      <dsp:spPr>
        <a:xfrm>
          <a:off x="1407611" y="97"/>
          <a:ext cx="3010263" cy="3010263"/>
        </a:xfrm>
        <a:prstGeom prst="circularArrow">
          <a:avLst>
            <a:gd name="adj1" fmla="val 9489"/>
            <a:gd name="adj2" fmla="val 685559"/>
            <a:gd name="adj3" fmla="val 18647832"/>
            <a:gd name="adj4" fmla="val 13066608"/>
            <a:gd name="adj5" fmla="val 11071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F91E1D-C846-4FB6-A2CF-D3858F9D8703}" type="datetimeFigureOut">
              <a:rPr lang="en-CA" smtClean="0"/>
              <a:t>2025-05-28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A1E23-BCC8-41CD-B986-5C60A40D11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289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A1E23-BCC8-41CD-B986-5C60A40D11CB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9693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A1E23-BCC8-41CD-B986-5C60A40D11CB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5415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A1E23-BCC8-41CD-B986-5C60A40D11CB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5625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A1E23-BCC8-41CD-B986-5C60A40D11CB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8693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="0" i="0" dirty="0">
              <a:solidFill>
                <a:srgbClr val="242424"/>
              </a:solidFill>
              <a:effectLst/>
              <a:latin typeface="source-serif-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A1E23-BCC8-41CD-B986-5C60A40D11CB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534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A1E23-BCC8-41CD-B986-5C60A40D11CB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5569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940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071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250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311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650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435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924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444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861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45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754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022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1AA21-F411-4C15-B2D1-84472783E3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7271" y="836453"/>
            <a:ext cx="9144000" cy="1448092"/>
          </a:xfrm>
        </p:spPr>
        <p:txBody>
          <a:bodyPr>
            <a:normAutofit fontScale="90000"/>
          </a:bodyPr>
          <a:lstStyle/>
          <a:p>
            <a:pPr algn="l"/>
            <a:r>
              <a:rPr lang="en-CA" dirty="0"/>
              <a:t>The case of</a:t>
            </a:r>
            <a:br>
              <a:rPr lang="en-CA" dirty="0"/>
            </a:b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7BEE63-C357-7CDD-B75B-736A23C0AD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7271" y="2836406"/>
            <a:ext cx="6229350" cy="3294062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en-CA" dirty="0"/>
              <a:t>Supporting global equity in documentary heritage with a free, minimal computing solution for creating sustainable and accessible digital exhibitions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927E8-09A9-A153-573E-ABE474758FF4}"/>
              </a:ext>
            </a:extLst>
          </p:cNvPr>
          <p:cNvSpPr txBox="1"/>
          <p:nvPr/>
        </p:nvSpPr>
        <p:spPr>
          <a:xfrm>
            <a:off x="987271" y="5454531"/>
            <a:ext cx="6094520" cy="1070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CA" dirty="0"/>
              <a:t>Francisco Berrizbeitia</a:t>
            </a:r>
            <a:br>
              <a:rPr lang="en-CA" dirty="0"/>
            </a:br>
            <a:r>
              <a:rPr lang="en-CA" dirty="0"/>
              <a:t>Mariana Libertad Suárez</a:t>
            </a:r>
            <a:br>
              <a:rPr lang="en-CA" dirty="0"/>
            </a:br>
            <a:r>
              <a:rPr lang="en-CA" dirty="0"/>
              <a:t>Pamela Carson</a:t>
            </a:r>
          </a:p>
        </p:txBody>
      </p:sp>
      <p:pic>
        <p:nvPicPr>
          <p:cNvPr id="15" name="Picture 14" descr="A white cover with black text&#10;&#10;AI-generated content may be incorrect.">
            <a:extLst>
              <a:ext uri="{FF2B5EF4-FFF2-40B4-BE49-F238E27FC236}">
                <a16:creationId xmlns:a16="http://schemas.microsoft.com/office/drawing/2014/main" id="{4416B8B5-4316-4122-CFCC-85F4AF9363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F5AB33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271" y="1560499"/>
            <a:ext cx="3638144" cy="1246497"/>
          </a:xfrm>
          <a:custGeom>
            <a:avLst/>
            <a:gdLst>
              <a:gd name="connsiteX0" fmla="*/ 0 w 3638144"/>
              <a:gd name="connsiteY0" fmla="*/ 0 h 1246497"/>
              <a:gd name="connsiteX1" fmla="*/ 3638144 w 3638144"/>
              <a:gd name="connsiteY1" fmla="*/ 0 h 1246497"/>
              <a:gd name="connsiteX2" fmla="*/ 3638144 w 3638144"/>
              <a:gd name="connsiteY2" fmla="*/ 1245379 h 1246497"/>
              <a:gd name="connsiteX3" fmla="*/ 3506156 w 3638144"/>
              <a:gd name="connsiteY3" fmla="*/ 1240052 h 1246497"/>
              <a:gd name="connsiteX4" fmla="*/ 3297650 w 3638144"/>
              <a:gd name="connsiteY4" fmla="*/ 1235865 h 1246497"/>
              <a:gd name="connsiteX5" fmla="*/ 3106264 w 3638144"/>
              <a:gd name="connsiteY5" fmla="*/ 1246497 h 1246497"/>
              <a:gd name="connsiteX6" fmla="*/ 2925510 w 3638144"/>
              <a:gd name="connsiteY6" fmla="*/ 1225232 h 1246497"/>
              <a:gd name="connsiteX7" fmla="*/ 1840989 w 3638144"/>
              <a:gd name="connsiteY7" fmla="*/ 1225232 h 1246497"/>
              <a:gd name="connsiteX8" fmla="*/ 1415687 w 3638144"/>
              <a:gd name="connsiteY8" fmla="*/ 1214600 h 1246497"/>
              <a:gd name="connsiteX9" fmla="*/ 1022282 w 3638144"/>
              <a:gd name="connsiteY9" fmla="*/ 1235865 h 1246497"/>
              <a:gd name="connsiteX10" fmla="*/ 416227 w 3638144"/>
              <a:gd name="connsiteY10" fmla="*/ 1203967 h 1246497"/>
              <a:gd name="connsiteX11" fmla="*/ 161045 w 3638144"/>
              <a:gd name="connsiteY11" fmla="*/ 1182702 h 1246497"/>
              <a:gd name="connsiteX12" fmla="*/ 65389 w 3638144"/>
              <a:gd name="connsiteY12" fmla="*/ 1189348 h 1246497"/>
              <a:gd name="connsiteX13" fmla="*/ 0 w 3638144"/>
              <a:gd name="connsiteY13" fmla="*/ 1192071 h 1246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38144" h="1246497">
                <a:moveTo>
                  <a:pt x="0" y="0"/>
                </a:moveTo>
                <a:lnTo>
                  <a:pt x="3638144" y="0"/>
                </a:lnTo>
                <a:lnTo>
                  <a:pt x="3638144" y="1245379"/>
                </a:lnTo>
                <a:lnTo>
                  <a:pt x="3506156" y="1240052"/>
                </a:lnTo>
                <a:cubicBezTo>
                  <a:pt x="3450723" y="1238500"/>
                  <a:pt x="3383899" y="1237192"/>
                  <a:pt x="3297650" y="1235865"/>
                </a:cubicBezTo>
                <a:cubicBezTo>
                  <a:pt x="3233764" y="1234882"/>
                  <a:pt x="3170059" y="1242953"/>
                  <a:pt x="3106264" y="1246497"/>
                </a:cubicBezTo>
                <a:cubicBezTo>
                  <a:pt x="3046013" y="1239409"/>
                  <a:pt x="2986144" y="1227231"/>
                  <a:pt x="2925510" y="1225232"/>
                </a:cubicBezTo>
                <a:cubicBezTo>
                  <a:pt x="2290401" y="1204295"/>
                  <a:pt x="2305806" y="1208632"/>
                  <a:pt x="1840989" y="1225232"/>
                </a:cubicBezTo>
                <a:cubicBezTo>
                  <a:pt x="1699222" y="1221688"/>
                  <a:pt x="1557499" y="1214600"/>
                  <a:pt x="1415687" y="1214600"/>
                </a:cubicBezTo>
                <a:lnTo>
                  <a:pt x="1022282" y="1235865"/>
                </a:lnTo>
                <a:cubicBezTo>
                  <a:pt x="806967" y="1164089"/>
                  <a:pt x="1031146" y="1235501"/>
                  <a:pt x="416227" y="1203967"/>
                </a:cubicBezTo>
                <a:cubicBezTo>
                  <a:pt x="330984" y="1199596"/>
                  <a:pt x="246106" y="1189790"/>
                  <a:pt x="161045" y="1182702"/>
                </a:cubicBezTo>
                <a:cubicBezTo>
                  <a:pt x="129148" y="1184474"/>
                  <a:pt x="97275" y="1187132"/>
                  <a:pt x="65389" y="1189348"/>
                </a:cubicBezTo>
                <a:lnTo>
                  <a:pt x="0" y="1192071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50808F-C334-6D18-7E5D-2A69CC8A4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2574" y="227381"/>
            <a:ext cx="3924300" cy="61055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D6A4E4-32EB-A181-84CE-A44EA4CFC793}"/>
              </a:ext>
            </a:extLst>
          </p:cNvPr>
          <p:cNvSpPr txBox="1"/>
          <p:nvPr/>
        </p:nvSpPr>
        <p:spPr>
          <a:xfrm>
            <a:off x="7216621" y="6350072"/>
            <a:ext cx="4499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0" dirty="0">
                <a:solidFill>
                  <a:srgbClr val="202122"/>
                </a:solidFill>
                <a:effectLst/>
                <a:latin typeface="+mj-lt"/>
              </a:rPr>
              <a:t>Zulima (Lina López de Aramburu), 1825 – 1907</a:t>
            </a:r>
            <a:endParaRPr lang="en-CA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3105282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D62AB-167B-9E7D-08C5-5D96771A7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6138" y="365125"/>
            <a:ext cx="6697662" cy="1325563"/>
          </a:xfrm>
        </p:spPr>
        <p:txBody>
          <a:bodyPr/>
          <a:lstStyle/>
          <a:p>
            <a:r>
              <a:rPr lang="en-US" dirty="0"/>
              <a:t>How-to manual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84A24-C584-4845-C4C8-096710EF2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6138" y="1825625"/>
            <a:ext cx="6697662" cy="4351338"/>
          </a:xfrm>
        </p:spPr>
        <p:txBody>
          <a:bodyPr/>
          <a:lstStyle/>
          <a:p>
            <a:r>
              <a:rPr lang="en-US" dirty="0"/>
              <a:t>Introduction to archival principles</a:t>
            </a:r>
          </a:p>
          <a:p>
            <a:r>
              <a:rPr lang="en-US" dirty="0"/>
              <a:t>How to use the solution</a:t>
            </a:r>
          </a:p>
          <a:p>
            <a:endParaRPr lang="en-US" dirty="0"/>
          </a:p>
          <a:p>
            <a:r>
              <a:rPr lang="en-US" dirty="0"/>
              <a:t>Multiple languages</a:t>
            </a:r>
          </a:p>
          <a:p>
            <a:r>
              <a:rPr lang="en-US" dirty="0"/>
              <a:t>Open textbook format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1A974C-48DB-FE1B-7EFB-DE7D93671A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068739" cy="6858000"/>
          </a:xfrm>
          <a:custGeom>
            <a:avLst/>
            <a:gdLst>
              <a:gd name="connsiteX0" fmla="*/ 0 w 4068739"/>
              <a:gd name="connsiteY0" fmla="*/ 0 h 6858000"/>
              <a:gd name="connsiteX1" fmla="*/ 3702178 w 4068739"/>
              <a:gd name="connsiteY1" fmla="*/ 0 h 6858000"/>
              <a:gd name="connsiteX2" fmla="*/ 3721395 w 4068739"/>
              <a:gd name="connsiteY2" fmla="*/ 31898 h 6858000"/>
              <a:gd name="connsiteX3" fmla="*/ 3827721 w 4068739"/>
              <a:gd name="connsiteY3" fmla="*/ 180753 h 6858000"/>
              <a:gd name="connsiteX4" fmla="*/ 3870251 w 4068739"/>
              <a:gd name="connsiteY4" fmla="*/ 265814 h 6858000"/>
              <a:gd name="connsiteX5" fmla="*/ 3902149 w 4068739"/>
              <a:gd name="connsiteY5" fmla="*/ 329609 h 6858000"/>
              <a:gd name="connsiteX6" fmla="*/ 3923414 w 4068739"/>
              <a:gd name="connsiteY6" fmla="*/ 414670 h 6858000"/>
              <a:gd name="connsiteX7" fmla="*/ 3934047 w 4068739"/>
              <a:gd name="connsiteY7" fmla="*/ 457200 h 6858000"/>
              <a:gd name="connsiteX8" fmla="*/ 3955312 w 4068739"/>
              <a:gd name="connsiteY8" fmla="*/ 552893 h 6858000"/>
              <a:gd name="connsiteX9" fmla="*/ 3976577 w 4068739"/>
              <a:gd name="connsiteY9" fmla="*/ 616688 h 6858000"/>
              <a:gd name="connsiteX10" fmla="*/ 3997842 w 4068739"/>
              <a:gd name="connsiteY10" fmla="*/ 659219 h 6858000"/>
              <a:gd name="connsiteX11" fmla="*/ 4029740 w 4068739"/>
              <a:gd name="connsiteY11" fmla="*/ 808074 h 6858000"/>
              <a:gd name="connsiteX12" fmla="*/ 4040372 w 4068739"/>
              <a:gd name="connsiteY12" fmla="*/ 914400 h 6858000"/>
              <a:gd name="connsiteX13" fmla="*/ 4051005 w 4068739"/>
              <a:gd name="connsiteY13" fmla="*/ 946298 h 6858000"/>
              <a:gd name="connsiteX14" fmla="*/ 4064836 w 4068739"/>
              <a:gd name="connsiteY14" fmla="*/ 1097544 h 6858000"/>
              <a:gd name="connsiteX15" fmla="*/ 4068739 w 4068739"/>
              <a:gd name="connsiteY15" fmla="*/ 1113035 h 6858000"/>
              <a:gd name="connsiteX16" fmla="*/ 4068739 w 4068739"/>
              <a:gd name="connsiteY16" fmla="*/ 1441687 h 6858000"/>
              <a:gd name="connsiteX17" fmla="*/ 4061637 w 4068739"/>
              <a:gd name="connsiteY17" fmla="*/ 1722474 h 6858000"/>
              <a:gd name="connsiteX18" fmla="*/ 4040372 w 4068739"/>
              <a:gd name="connsiteY18" fmla="*/ 1796902 h 6858000"/>
              <a:gd name="connsiteX19" fmla="*/ 4008474 w 4068739"/>
              <a:gd name="connsiteY19" fmla="*/ 2158409 h 6858000"/>
              <a:gd name="connsiteX20" fmla="*/ 3976577 w 4068739"/>
              <a:gd name="connsiteY20" fmla="*/ 2594344 h 6858000"/>
              <a:gd name="connsiteX21" fmla="*/ 3987209 w 4068739"/>
              <a:gd name="connsiteY21" fmla="*/ 3115340 h 6858000"/>
              <a:gd name="connsiteX22" fmla="*/ 3976577 w 4068739"/>
              <a:gd name="connsiteY22" fmla="*/ 3668233 h 6858000"/>
              <a:gd name="connsiteX23" fmla="*/ 3997842 w 4068739"/>
              <a:gd name="connsiteY23" fmla="*/ 3827721 h 6858000"/>
              <a:gd name="connsiteX24" fmla="*/ 4019107 w 4068739"/>
              <a:gd name="connsiteY24" fmla="*/ 4019107 h 6858000"/>
              <a:gd name="connsiteX25" fmla="*/ 4029740 w 4068739"/>
              <a:gd name="connsiteY25" fmla="*/ 5092995 h 6858000"/>
              <a:gd name="connsiteX26" fmla="*/ 4051005 w 4068739"/>
              <a:gd name="connsiteY26" fmla="*/ 5305647 h 6858000"/>
              <a:gd name="connsiteX27" fmla="*/ 4029740 w 4068739"/>
              <a:gd name="connsiteY27" fmla="*/ 5518298 h 6858000"/>
              <a:gd name="connsiteX28" fmla="*/ 3997842 w 4068739"/>
              <a:gd name="connsiteY28" fmla="*/ 5720316 h 6858000"/>
              <a:gd name="connsiteX29" fmla="*/ 3987209 w 4068739"/>
              <a:gd name="connsiteY29" fmla="*/ 5869172 h 6858000"/>
              <a:gd name="connsiteX30" fmla="*/ 3997842 w 4068739"/>
              <a:gd name="connsiteY30" fmla="*/ 6188149 h 6858000"/>
              <a:gd name="connsiteX31" fmla="*/ 4008474 w 4068739"/>
              <a:gd name="connsiteY31" fmla="*/ 6305107 h 6858000"/>
              <a:gd name="connsiteX32" fmla="*/ 4019107 w 4068739"/>
              <a:gd name="connsiteY32" fmla="*/ 6453963 h 6858000"/>
              <a:gd name="connsiteX33" fmla="*/ 3965944 w 4068739"/>
              <a:gd name="connsiteY33" fmla="*/ 6719777 h 6858000"/>
              <a:gd name="connsiteX34" fmla="*/ 3931388 w 4068739"/>
              <a:gd name="connsiteY34" fmla="*/ 6858000 h 6858000"/>
              <a:gd name="connsiteX35" fmla="*/ 0 w 4068739"/>
              <a:gd name="connsiteY3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068739" h="6858000">
                <a:moveTo>
                  <a:pt x="0" y="0"/>
                </a:moveTo>
                <a:lnTo>
                  <a:pt x="3702178" y="0"/>
                </a:lnTo>
                <a:lnTo>
                  <a:pt x="3721395" y="31898"/>
                </a:lnTo>
                <a:cubicBezTo>
                  <a:pt x="3756837" y="81516"/>
                  <a:pt x="3800452" y="126214"/>
                  <a:pt x="3827721" y="180753"/>
                </a:cubicBezTo>
                <a:lnTo>
                  <a:pt x="3870251" y="265814"/>
                </a:lnTo>
                <a:lnTo>
                  <a:pt x="3902149" y="329609"/>
                </a:lnTo>
                <a:lnTo>
                  <a:pt x="3923414" y="414670"/>
                </a:lnTo>
                <a:cubicBezTo>
                  <a:pt x="3926958" y="428847"/>
                  <a:pt x="3931181" y="442871"/>
                  <a:pt x="3934047" y="457200"/>
                </a:cubicBezTo>
                <a:cubicBezTo>
                  <a:pt x="3940119" y="487564"/>
                  <a:pt x="3946300" y="522853"/>
                  <a:pt x="3955312" y="552893"/>
                </a:cubicBezTo>
                <a:cubicBezTo>
                  <a:pt x="3961753" y="574363"/>
                  <a:pt x="3966553" y="596639"/>
                  <a:pt x="3976577" y="616688"/>
                </a:cubicBezTo>
                <a:lnTo>
                  <a:pt x="3997842" y="659219"/>
                </a:lnTo>
                <a:cubicBezTo>
                  <a:pt x="4021973" y="779873"/>
                  <a:pt x="4010341" y="730480"/>
                  <a:pt x="4029740" y="808074"/>
                </a:cubicBezTo>
                <a:cubicBezTo>
                  <a:pt x="4033284" y="843516"/>
                  <a:pt x="4034956" y="879195"/>
                  <a:pt x="4040372" y="914400"/>
                </a:cubicBezTo>
                <a:cubicBezTo>
                  <a:pt x="4042076" y="925478"/>
                  <a:pt x="4049615" y="935177"/>
                  <a:pt x="4051005" y="946298"/>
                </a:cubicBezTo>
                <a:cubicBezTo>
                  <a:pt x="4074145" y="1131411"/>
                  <a:pt x="4052792" y="1049852"/>
                  <a:pt x="4064836" y="1097544"/>
                </a:cubicBezTo>
                <a:lnTo>
                  <a:pt x="4068739" y="1113035"/>
                </a:lnTo>
                <a:lnTo>
                  <a:pt x="4068739" y="1441687"/>
                </a:lnTo>
                <a:lnTo>
                  <a:pt x="4061637" y="1722474"/>
                </a:lnTo>
                <a:cubicBezTo>
                  <a:pt x="4060410" y="1748247"/>
                  <a:pt x="4043027" y="1771237"/>
                  <a:pt x="4040372" y="1796902"/>
                </a:cubicBezTo>
                <a:cubicBezTo>
                  <a:pt x="3985438" y="2327948"/>
                  <a:pt x="4065964" y="1813486"/>
                  <a:pt x="4008474" y="2158409"/>
                </a:cubicBezTo>
                <a:cubicBezTo>
                  <a:pt x="3984916" y="2523564"/>
                  <a:pt x="3998164" y="2378467"/>
                  <a:pt x="3976577" y="2594344"/>
                </a:cubicBezTo>
                <a:cubicBezTo>
                  <a:pt x="3980121" y="2768009"/>
                  <a:pt x="3987209" y="2941639"/>
                  <a:pt x="3987209" y="3115340"/>
                </a:cubicBezTo>
                <a:cubicBezTo>
                  <a:pt x="3987209" y="3299672"/>
                  <a:pt x="3973826" y="3483922"/>
                  <a:pt x="3976577" y="3668233"/>
                </a:cubicBezTo>
                <a:cubicBezTo>
                  <a:pt x="3977377" y="3721860"/>
                  <a:pt x="3991388" y="3774478"/>
                  <a:pt x="3997842" y="3827721"/>
                </a:cubicBezTo>
                <a:cubicBezTo>
                  <a:pt x="4005566" y="3891443"/>
                  <a:pt x="4012019" y="3955312"/>
                  <a:pt x="4019107" y="4019107"/>
                </a:cubicBezTo>
                <a:cubicBezTo>
                  <a:pt x="4022651" y="4377070"/>
                  <a:pt x="4023461" y="4735070"/>
                  <a:pt x="4029740" y="5092995"/>
                </a:cubicBezTo>
                <a:cubicBezTo>
                  <a:pt x="4031247" y="5178879"/>
                  <a:pt x="4039828" y="5227409"/>
                  <a:pt x="4051005" y="5305647"/>
                </a:cubicBezTo>
                <a:cubicBezTo>
                  <a:pt x="4043917" y="5376531"/>
                  <a:pt x="4035204" y="5447271"/>
                  <a:pt x="4029740" y="5518298"/>
                </a:cubicBezTo>
                <a:cubicBezTo>
                  <a:pt x="4017388" y="5678870"/>
                  <a:pt x="4033720" y="5612682"/>
                  <a:pt x="3997842" y="5720316"/>
                </a:cubicBezTo>
                <a:cubicBezTo>
                  <a:pt x="3994298" y="5769935"/>
                  <a:pt x="3987209" y="5819427"/>
                  <a:pt x="3987209" y="5869172"/>
                </a:cubicBezTo>
                <a:cubicBezTo>
                  <a:pt x="3987209" y="5975557"/>
                  <a:pt x="3992659" y="6081891"/>
                  <a:pt x="3997842" y="6188149"/>
                </a:cubicBezTo>
                <a:cubicBezTo>
                  <a:pt x="3999749" y="6227249"/>
                  <a:pt x="4005352" y="6266085"/>
                  <a:pt x="4008474" y="6305107"/>
                </a:cubicBezTo>
                <a:cubicBezTo>
                  <a:pt x="4012441" y="6354694"/>
                  <a:pt x="4015563" y="6404344"/>
                  <a:pt x="4019107" y="6453963"/>
                </a:cubicBezTo>
                <a:cubicBezTo>
                  <a:pt x="3998491" y="6721962"/>
                  <a:pt x="4029436" y="6465809"/>
                  <a:pt x="3965944" y="6719777"/>
                </a:cubicBezTo>
                <a:lnTo>
                  <a:pt x="393138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566382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17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8F1F80-C229-36FE-6E22-E78FB2045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70905-D2AB-BD12-DD28-F539F8B35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595"/>
            <a:ext cx="10515600" cy="1325563"/>
          </a:xfrm>
        </p:spPr>
        <p:txBody>
          <a:bodyPr/>
          <a:lstStyle/>
          <a:p>
            <a:r>
              <a:rPr lang="en-US" dirty="0"/>
              <a:t>What we don't need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4E99E-413B-B39D-4AD6-DF1B68DE3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7576"/>
            <a:ext cx="409530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Licence</a:t>
            </a:r>
            <a:r>
              <a:rPr lang="en-US" dirty="0"/>
              <a:t> fees</a:t>
            </a:r>
          </a:p>
          <a:p>
            <a:r>
              <a:rPr lang="en-US" dirty="0"/>
              <a:t>Recurring costs, e.g., hosting, support, etc.</a:t>
            </a:r>
          </a:p>
          <a:p>
            <a:r>
              <a:rPr lang="en-US" dirty="0"/>
              <a:t>Expensive hardware requirements, like high end computers or scanners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608891-20C9-E8B6-DF0D-9F8CFBBAEB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1972" y="1467576"/>
            <a:ext cx="6579671" cy="388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3697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D6E848-6B98-DFF1-002C-02A9FFAA3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32788-E3C6-657A-5217-6245076E4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0614" y="365125"/>
            <a:ext cx="6973186" cy="1325563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Our (technical) proposal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4367E-443F-1841-8CA5-4BF90ABBE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6138" y="1825625"/>
            <a:ext cx="697318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Cataloguing (metadata management) solution: </a:t>
            </a:r>
            <a:r>
              <a:rPr lang="en-US" b="1" dirty="0"/>
              <a:t>SWALLOW running locally</a:t>
            </a:r>
            <a:br>
              <a:rPr lang="en-US" b="1" dirty="0"/>
            </a:br>
            <a:r>
              <a:rPr lang="en-US" b="1" dirty="0"/>
              <a:t> </a:t>
            </a:r>
          </a:p>
          <a:p>
            <a:pPr marL="0" indent="0">
              <a:buNone/>
            </a:pPr>
            <a:r>
              <a:rPr lang="en-US" dirty="0"/>
              <a:t>Storage: </a:t>
            </a:r>
            <a:br>
              <a:rPr lang="en-US" dirty="0"/>
            </a:br>
            <a:r>
              <a:rPr lang="en-US" b="1" dirty="0"/>
              <a:t>GitHub, Internet Archive, Flickr Commons</a:t>
            </a:r>
            <a:br>
              <a:rPr lang="en-US" b="1" dirty="0"/>
            </a:br>
            <a:endParaRPr lang="en-US" b="1" dirty="0"/>
          </a:p>
          <a:p>
            <a:pPr marL="0" indent="0">
              <a:buNone/>
            </a:pPr>
            <a:r>
              <a:rPr lang="en-US" dirty="0"/>
              <a:t>Access Platform:</a:t>
            </a:r>
          </a:p>
          <a:p>
            <a:pPr lvl="1"/>
            <a:r>
              <a:rPr lang="en-US" dirty="0"/>
              <a:t>For the digital objects: </a:t>
            </a:r>
            <a:r>
              <a:rPr lang="en-US" b="1" dirty="0"/>
              <a:t>MACAW hosted on GitHub Pages</a:t>
            </a:r>
            <a:endParaRPr lang="en-US" dirty="0"/>
          </a:p>
          <a:p>
            <a:pPr lvl="1"/>
            <a:r>
              <a:rPr lang="en-US" dirty="0"/>
              <a:t>For the metadata: </a:t>
            </a:r>
            <a:r>
              <a:rPr lang="en-US" b="1" dirty="0" err="1"/>
              <a:t>WikiData</a:t>
            </a:r>
            <a:r>
              <a:rPr lang="en-US" b="1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F9463A-0BAB-FA66-ABF6-1FCE4E5C21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885366" cy="6858000"/>
          </a:xfrm>
          <a:custGeom>
            <a:avLst/>
            <a:gdLst>
              <a:gd name="connsiteX0" fmla="*/ 0 w 3885366"/>
              <a:gd name="connsiteY0" fmla="*/ 0 h 6858000"/>
              <a:gd name="connsiteX1" fmla="*/ 3426386 w 3885366"/>
              <a:gd name="connsiteY1" fmla="*/ 0 h 6858000"/>
              <a:gd name="connsiteX2" fmla="*/ 3480421 w 3885366"/>
              <a:gd name="connsiteY2" fmla="*/ 127709 h 6858000"/>
              <a:gd name="connsiteX3" fmla="*/ 3530009 w 3885366"/>
              <a:gd name="connsiteY3" fmla="*/ 265814 h 6858000"/>
              <a:gd name="connsiteX4" fmla="*/ 3604437 w 3885366"/>
              <a:gd name="connsiteY4" fmla="*/ 531628 h 6858000"/>
              <a:gd name="connsiteX5" fmla="*/ 3636335 w 3885366"/>
              <a:gd name="connsiteY5" fmla="*/ 574158 h 6858000"/>
              <a:gd name="connsiteX6" fmla="*/ 3700130 w 3885366"/>
              <a:gd name="connsiteY6" fmla="*/ 669851 h 6858000"/>
              <a:gd name="connsiteX7" fmla="*/ 3742660 w 3885366"/>
              <a:gd name="connsiteY7" fmla="*/ 712381 h 6858000"/>
              <a:gd name="connsiteX8" fmla="*/ 3795823 w 3885366"/>
              <a:gd name="connsiteY8" fmla="*/ 829340 h 6858000"/>
              <a:gd name="connsiteX9" fmla="*/ 3817088 w 3885366"/>
              <a:gd name="connsiteY9" fmla="*/ 861237 h 6858000"/>
              <a:gd name="connsiteX10" fmla="*/ 3859619 w 3885366"/>
              <a:gd name="connsiteY10" fmla="*/ 946298 h 6858000"/>
              <a:gd name="connsiteX11" fmla="*/ 3880884 w 3885366"/>
              <a:gd name="connsiteY11" fmla="*/ 1371600 h 6858000"/>
              <a:gd name="connsiteX12" fmla="*/ 3848986 w 3885366"/>
              <a:gd name="connsiteY12" fmla="*/ 2073349 h 6858000"/>
              <a:gd name="connsiteX13" fmla="*/ 3806456 w 3885366"/>
              <a:gd name="connsiteY13" fmla="*/ 2360428 h 6858000"/>
              <a:gd name="connsiteX14" fmla="*/ 3774558 w 3885366"/>
              <a:gd name="connsiteY14" fmla="*/ 2700670 h 6858000"/>
              <a:gd name="connsiteX15" fmla="*/ 3732028 w 3885366"/>
              <a:gd name="connsiteY15" fmla="*/ 3062177 h 6858000"/>
              <a:gd name="connsiteX16" fmla="*/ 3700130 w 3885366"/>
              <a:gd name="connsiteY16" fmla="*/ 3530009 h 6858000"/>
              <a:gd name="connsiteX17" fmla="*/ 3689498 w 3885366"/>
              <a:gd name="connsiteY17" fmla="*/ 3817088 h 6858000"/>
              <a:gd name="connsiteX18" fmla="*/ 3636335 w 3885366"/>
              <a:gd name="connsiteY18" fmla="*/ 4178595 h 6858000"/>
              <a:gd name="connsiteX19" fmla="*/ 3593805 w 3885366"/>
              <a:gd name="connsiteY19" fmla="*/ 4540102 h 6858000"/>
              <a:gd name="connsiteX20" fmla="*/ 3508744 w 3885366"/>
              <a:gd name="connsiteY20" fmla="*/ 5092995 h 6858000"/>
              <a:gd name="connsiteX21" fmla="*/ 3434316 w 3885366"/>
              <a:gd name="connsiteY21" fmla="*/ 5709684 h 6858000"/>
              <a:gd name="connsiteX22" fmla="*/ 3349256 w 3885366"/>
              <a:gd name="connsiteY22" fmla="*/ 6315740 h 6858000"/>
              <a:gd name="connsiteX23" fmla="*/ 3296093 w 3885366"/>
              <a:gd name="connsiteY23" fmla="*/ 6847367 h 6858000"/>
              <a:gd name="connsiteX24" fmla="*/ 3294436 w 3885366"/>
              <a:gd name="connsiteY24" fmla="*/ 6858000 h 6858000"/>
              <a:gd name="connsiteX25" fmla="*/ 0 w 3885366"/>
              <a:gd name="connsiteY2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885366" h="6858000">
                <a:moveTo>
                  <a:pt x="0" y="0"/>
                </a:moveTo>
                <a:lnTo>
                  <a:pt x="3426386" y="0"/>
                </a:lnTo>
                <a:lnTo>
                  <a:pt x="3480421" y="127709"/>
                </a:lnTo>
                <a:cubicBezTo>
                  <a:pt x="3500256" y="176133"/>
                  <a:pt x="3518148" y="223452"/>
                  <a:pt x="3530009" y="265814"/>
                </a:cubicBezTo>
                <a:cubicBezTo>
                  <a:pt x="3554818" y="354419"/>
                  <a:pt x="3549229" y="458018"/>
                  <a:pt x="3604437" y="531628"/>
                </a:cubicBezTo>
                <a:cubicBezTo>
                  <a:pt x="3615070" y="545805"/>
                  <a:pt x="3626248" y="559588"/>
                  <a:pt x="3636335" y="574158"/>
                </a:cubicBezTo>
                <a:cubicBezTo>
                  <a:pt x="3658156" y="605678"/>
                  <a:pt x="3673022" y="642743"/>
                  <a:pt x="3700130" y="669851"/>
                </a:cubicBezTo>
                <a:cubicBezTo>
                  <a:pt x="3714307" y="684028"/>
                  <a:pt x="3730631" y="696342"/>
                  <a:pt x="3742660" y="712381"/>
                </a:cubicBezTo>
                <a:cubicBezTo>
                  <a:pt x="3753863" y="727318"/>
                  <a:pt x="3795375" y="828444"/>
                  <a:pt x="3795823" y="829340"/>
                </a:cubicBezTo>
                <a:cubicBezTo>
                  <a:pt x="3801538" y="840769"/>
                  <a:pt x="3810969" y="850019"/>
                  <a:pt x="3817088" y="861237"/>
                </a:cubicBezTo>
                <a:cubicBezTo>
                  <a:pt x="3832268" y="889067"/>
                  <a:pt x="3859619" y="946298"/>
                  <a:pt x="3859619" y="946298"/>
                </a:cubicBezTo>
                <a:cubicBezTo>
                  <a:pt x="3892086" y="1108641"/>
                  <a:pt x="3886910" y="1067276"/>
                  <a:pt x="3880884" y="1371600"/>
                </a:cubicBezTo>
                <a:cubicBezTo>
                  <a:pt x="3876248" y="1605712"/>
                  <a:pt x="3866561" y="1839852"/>
                  <a:pt x="3848986" y="2073349"/>
                </a:cubicBezTo>
                <a:cubicBezTo>
                  <a:pt x="3841725" y="2169814"/>
                  <a:pt x="3817853" y="2264364"/>
                  <a:pt x="3806456" y="2360428"/>
                </a:cubicBezTo>
                <a:cubicBezTo>
                  <a:pt x="3793035" y="2473546"/>
                  <a:pt x="3786572" y="2587394"/>
                  <a:pt x="3774558" y="2700670"/>
                </a:cubicBezTo>
                <a:cubicBezTo>
                  <a:pt x="3761761" y="2821327"/>
                  <a:pt x="3744954" y="2941534"/>
                  <a:pt x="3732028" y="3062177"/>
                </a:cubicBezTo>
                <a:cubicBezTo>
                  <a:pt x="3709157" y="3275643"/>
                  <a:pt x="3708875" y="3315760"/>
                  <a:pt x="3700130" y="3530009"/>
                </a:cubicBezTo>
                <a:cubicBezTo>
                  <a:pt x="3696225" y="3625688"/>
                  <a:pt x="3698872" y="3721789"/>
                  <a:pt x="3689498" y="3817088"/>
                </a:cubicBezTo>
                <a:cubicBezTo>
                  <a:pt x="3677575" y="3938301"/>
                  <a:pt x="3652316" y="4057850"/>
                  <a:pt x="3636335" y="4178595"/>
                </a:cubicBezTo>
                <a:cubicBezTo>
                  <a:pt x="3620415" y="4298879"/>
                  <a:pt x="3610573" y="4419933"/>
                  <a:pt x="3593805" y="4540102"/>
                </a:cubicBezTo>
                <a:cubicBezTo>
                  <a:pt x="3568036" y="4724779"/>
                  <a:pt x="3533938" y="4908239"/>
                  <a:pt x="3508744" y="5092995"/>
                </a:cubicBezTo>
                <a:cubicBezTo>
                  <a:pt x="3480768" y="5298151"/>
                  <a:pt x="3461096" y="5504368"/>
                  <a:pt x="3434316" y="5709684"/>
                </a:cubicBezTo>
                <a:cubicBezTo>
                  <a:pt x="3407931" y="5911969"/>
                  <a:pt x="3377609" y="6113721"/>
                  <a:pt x="3349256" y="6315740"/>
                </a:cubicBezTo>
                <a:cubicBezTo>
                  <a:pt x="3335956" y="6541828"/>
                  <a:pt x="3337586" y="6577659"/>
                  <a:pt x="3296093" y="6847367"/>
                </a:cubicBezTo>
                <a:lnTo>
                  <a:pt x="3294436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8067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1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website&#10;&#10;AI-generated content may be incorrect.">
            <a:extLst>
              <a:ext uri="{FF2B5EF4-FFF2-40B4-BE49-F238E27FC236}">
                <a16:creationId xmlns:a16="http://schemas.microsoft.com/office/drawing/2014/main" id="{EC245926-91EC-3853-EBD8-96D7D3D3CF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266" y="1387094"/>
            <a:ext cx="8886195" cy="5143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A277109-0C85-04ED-E50A-F2BDC2970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/>
              <a:t>Systems Architecture</a:t>
            </a:r>
          </a:p>
        </p:txBody>
      </p:sp>
    </p:spTree>
    <p:extLst>
      <p:ext uri="{BB962C8B-B14F-4D97-AF65-F5344CB8AC3E}">
        <p14:creationId xmlns:p14="http://schemas.microsoft.com/office/powerpoint/2010/main" val="61726765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3BBBB22-D61A-AFC6-7AD4-D82AE23906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49215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8FBB-051A-A844-4E72-F0596C163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8B97725-C989-F3F5-1283-0A94A30EE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693" y="365125"/>
            <a:ext cx="6718005" cy="1325563"/>
          </a:xfrm>
        </p:spPr>
        <p:txBody>
          <a:bodyPr/>
          <a:lstStyle/>
          <a:p>
            <a:r>
              <a:rPr lang="en-CA" dirty="0"/>
              <a:t>Agenda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1C52B0B-2B27-E33F-A93D-55D2ADD00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693" y="1825625"/>
            <a:ext cx="6718005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CA" dirty="0"/>
              <a:t>The challenge and literature review (Pam)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The Zulima collection and context (Mariana)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The technical solution and next steps (Francisco)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F58FF16-8377-82E7-0844-1E10889FAD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3444949" cy="6858000"/>
          </a:xfrm>
          <a:custGeom>
            <a:avLst/>
            <a:gdLst>
              <a:gd name="connsiteX0" fmla="*/ 0 w 3444949"/>
              <a:gd name="connsiteY0" fmla="*/ 0 h 6858000"/>
              <a:gd name="connsiteX1" fmla="*/ 3103543 w 3444949"/>
              <a:gd name="connsiteY1" fmla="*/ 0 h 6858000"/>
              <a:gd name="connsiteX2" fmla="*/ 3134910 w 3444949"/>
              <a:gd name="connsiteY2" fmla="*/ 63331 h 6858000"/>
              <a:gd name="connsiteX3" fmla="*/ 3285460 w 3444949"/>
              <a:gd name="connsiteY3" fmla="*/ 457200 h 6858000"/>
              <a:gd name="connsiteX4" fmla="*/ 3327991 w 3444949"/>
              <a:gd name="connsiteY4" fmla="*/ 669851 h 6858000"/>
              <a:gd name="connsiteX5" fmla="*/ 3349256 w 3444949"/>
              <a:gd name="connsiteY5" fmla="*/ 701749 h 6858000"/>
              <a:gd name="connsiteX6" fmla="*/ 3391786 w 3444949"/>
              <a:gd name="connsiteY6" fmla="*/ 871870 h 6858000"/>
              <a:gd name="connsiteX7" fmla="*/ 3402419 w 3444949"/>
              <a:gd name="connsiteY7" fmla="*/ 967563 h 6858000"/>
              <a:gd name="connsiteX8" fmla="*/ 3423684 w 3444949"/>
              <a:gd name="connsiteY8" fmla="*/ 1127051 h 6858000"/>
              <a:gd name="connsiteX9" fmla="*/ 3434316 w 3444949"/>
              <a:gd name="connsiteY9" fmla="*/ 1913860 h 6858000"/>
              <a:gd name="connsiteX10" fmla="*/ 3444949 w 3444949"/>
              <a:gd name="connsiteY10" fmla="*/ 1988288 h 6858000"/>
              <a:gd name="connsiteX11" fmla="*/ 3423684 w 3444949"/>
              <a:gd name="connsiteY11" fmla="*/ 2594344 h 6858000"/>
              <a:gd name="connsiteX12" fmla="*/ 3391786 w 3444949"/>
              <a:gd name="connsiteY12" fmla="*/ 2817628 h 6858000"/>
              <a:gd name="connsiteX13" fmla="*/ 3359888 w 3444949"/>
              <a:gd name="connsiteY13" fmla="*/ 3094074 h 6858000"/>
              <a:gd name="connsiteX14" fmla="*/ 3274828 w 3444949"/>
              <a:gd name="connsiteY14" fmla="*/ 3466214 h 6858000"/>
              <a:gd name="connsiteX15" fmla="*/ 3264195 w 3444949"/>
              <a:gd name="connsiteY15" fmla="*/ 4061637 h 6858000"/>
              <a:gd name="connsiteX16" fmla="*/ 3264195 w 3444949"/>
              <a:gd name="connsiteY16" fmla="*/ 5029200 h 6858000"/>
              <a:gd name="connsiteX17" fmla="*/ 3327991 w 3444949"/>
              <a:gd name="connsiteY17" fmla="*/ 5624623 h 6858000"/>
              <a:gd name="connsiteX18" fmla="*/ 3391786 w 3444949"/>
              <a:gd name="connsiteY18" fmla="*/ 5975498 h 6858000"/>
              <a:gd name="connsiteX19" fmla="*/ 3423684 w 3444949"/>
              <a:gd name="connsiteY19" fmla="*/ 6103088 h 6858000"/>
              <a:gd name="connsiteX20" fmla="*/ 3434316 w 3444949"/>
              <a:gd name="connsiteY20" fmla="*/ 6283842 h 6858000"/>
              <a:gd name="connsiteX21" fmla="*/ 3413051 w 3444949"/>
              <a:gd name="connsiteY21" fmla="*/ 6485860 h 6858000"/>
              <a:gd name="connsiteX22" fmla="*/ 3402419 w 3444949"/>
              <a:gd name="connsiteY22" fmla="*/ 6560288 h 6858000"/>
              <a:gd name="connsiteX23" fmla="*/ 3381153 w 3444949"/>
              <a:gd name="connsiteY23" fmla="*/ 6645349 h 6858000"/>
              <a:gd name="connsiteX24" fmla="*/ 3349256 w 3444949"/>
              <a:gd name="connsiteY24" fmla="*/ 6858000 h 6858000"/>
              <a:gd name="connsiteX25" fmla="*/ 0 w 3444949"/>
              <a:gd name="connsiteY2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444949" h="6858000">
                <a:moveTo>
                  <a:pt x="0" y="0"/>
                </a:moveTo>
                <a:lnTo>
                  <a:pt x="3103543" y="0"/>
                </a:lnTo>
                <a:lnTo>
                  <a:pt x="3134910" y="63331"/>
                </a:lnTo>
                <a:cubicBezTo>
                  <a:pt x="3224837" y="245567"/>
                  <a:pt x="3223896" y="251981"/>
                  <a:pt x="3285460" y="457200"/>
                </a:cubicBezTo>
                <a:cubicBezTo>
                  <a:pt x="3296791" y="536517"/>
                  <a:pt x="3296736" y="599528"/>
                  <a:pt x="3327991" y="669851"/>
                </a:cubicBezTo>
                <a:cubicBezTo>
                  <a:pt x="3333181" y="681528"/>
                  <a:pt x="3342168" y="691116"/>
                  <a:pt x="3349256" y="701749"/>
                </a:cubicBezTo>
                <a:cubicBezTo>
                  <a:pt x="3371033" y="767083"/>
                  <a:pt x="3373431" y="770918"/>
                  <a:pt x="3391786" y="871870"/>
                </a:cubicBezTo>
                <a:cubicBezTo>
                  <a:pt x="3397527" y="903446"/>
                  <a:pt x="3398438" y="935717"/>
                  <a:pt x="3402419" y="967563"/>
                </a:cubicBezTo>
                <a:cubicBezTo>
                  <a:pt x="3409071" y="1020782"/>
                  <a:pt x="3416596" y="1073888"/>
                  <a:pt x="3423684" y="1127051"/>
                </a:cubicBezTo>
                <a:cubicBezTo>
                  <a:pt x="3427228" y="1389321"/>
                  <a:pt x="3427842" y="1651646"/>
                  <a:pt x="3434316" y="1913860"/>
                </a:cubicBezTo>
                <a:cubicBezTo>
                  <a:pt x="3434935" y="1938914"/>
                  <a:pt x="3444949" y="1963227"/>
                  <a:pt x="3444949" y="1988288"/>
                </a:cubicBezTo>
                <a:cubicBezTo>
                  <a:pt x="3444949" y="2014306"/>
                  <a:pt x="3434077" y="2487820"/>
                  <a:pt x="3423684" y="2594344"/>
                </a:cubicBezTo>
                <a:cubicBezTo>
                  <a:pt x="3416384" y="2669172"/>
                  <a:pt x="3401307" y="2743050"/>
                  <a:pt x="3391786" y="2817628"/>
                </a:cubicBezTo>
                <a:cubicBezTo>
                  <a:pt x="3380039" y="2909641"/>
                  <a:pt x="3376350" y="3002786"/>
                  <a:pt x="3359888" y="3094074"/>
                </a:cubicBezTo>
                <a:cubicBezTo>
                  <a:pt x="3337306" y="3219300"/>
                  <a:pt x="3274828" y="3466214"/>
                  <a:pt x="3274828" y="3466214"/>
                </a:cubicBezTo>
                <a:cubicBezTo>
                  <a:pt x="3271284" y="3664688"/>
                  <a:pt x="3268977" y="3863189"/>
                  <a:pt x="3264195" y="4061637"/>
                </a:cubicBezTo>
                <a:cubicBezTo>
                  <a:pt x="3253962" y="4486295"/>
                  <a:pt x="3231231" y="4464101"/>
                  <a:pt x="3264195" y="5029200"/>
                </a:cubicBezTo>
                <a:cubicBezTo>
                  <a:pt x="3275819" y="5228472"/>
                  <a:pt x="3295176" y="5427728"/>
                  <a:pt x="3327991" y="5624623"/>
                </a:cubicBezTo>
                <a:cubicBezTo>
                  <a:pt x="3351075" y="5763128"/>
                  <a:pt x="3362063" y="5841748"/>
                  <a:pt x="3391786" y="5975498"/>
                </a:cubicBezTo>
                <a:cubicBezTo>
                  <a:pt x="3401296" y="6018293"/>
                  <a:pt x="3413051" y="6060558"/>
                  <a:pt x="3423684" y="6103088"/>
                </a:cubicBezTo>
                <a:cubicBezTo>
                  <a:pt x="3427228" y="6163339"/>
                  <a:pt x="3435992" y="6223510"/>
                  <a:pt x="3434316" y="6283842"/>
                </a:cubicBezTo>
                <a:cubicBezTo>
                  <a:pt x="3432436" y="6351527"/>
                  <a:pt x="3420812" y="6418595"/>
                  <a:pt x="3413051" y="6485860"/>
                </a:cubicBezTo>
                <a:cubicBezTo>
                  <a:pt x="3410178" y="6510756"/>
                  <a:pt x="3407334" y="6535713"/>
                  <a:pt x="3402419" y="6560288"/>
                </a:cubicBezTo>
                <a:cubicBezTo>
                  <a:pt x="3396687" y="6588947"/>
                  <a:pt x="3388242" y="6616995"/>
                  <a:pt x="3381153" y="6645349"/>
                </a:cubicBezTo>
                <a:cubicBezTo>
                  <a:pt x="3362500" y="6813232"/>
                  <a:pt x="3380762" y="6668960"/>
                  <a:pt x="3349256" y="6858000"/>
                </a:cubicBezTo>
                <a:lnTo>
                  <a:pt x="0" y="6858000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004018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88164-0B38-F8AB-4BE5-854E5CD32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D06A29C-B41D-80DC-1FE3-1DEEF772D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5872" y="482065"/>
            <a:ext cx="5553086" cy="1325563"/>
          </a:xfrm>
        </p:spPr>
        <p:txBody>
          <a:bodyPr/>
          <a:lstStyle/>
          <a:p>
            <a:r>
              <a:rPr lang="en-CA" dirty="0"/>
              <a:t>Problem statement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3F926A8-118E-387E-922B-046CEC32C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2364" y="1960895"/>
            <a:ext cx="6661308" cy="1803031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How can we provide easy, no-cost, sustainable tools to get at-risk archives online and maximize access to documentary heritage?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CCD2D306-039E-BEE6-6A25-9F6E229CCE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3384100"/>
              </p:ext>
            </p:extLst>
          </p:nvPr>
        </p:nvGraphicFramePr>
        <p:xfrm>
          <a:off x="6826116" y="3763926"/>
          <a:ext cx="5825486" cy="30104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" name="Picture 29">
            <a:extLst>
              <a:ext uri="{FF2B5EF4-FFF2-40B4-BE49-F238E27FC236}">
                <a16:creationId xmlns:a16="http://schemas.microsoft.com/office/drawing/2014/main" id="{CE57C88F-19AE-5ACE-4D86-F7D2C3BDF34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32092" y="0"/>
            <a:ext cx="4166152" cy="6858000"/>
          </a:xfrm>
          <a:custGeom>
            <a:avLst/>
            <a:gdLst>
              <a:gd name="connsiteX0" fmla="*/ 0 w 4166152"/>
              <a:gd name="connsiteY0" fmla="*/ 0 h 6858000"/>
              <a:gd name="connsiteX1" fmla="*/ 3458850 w 4166152"/>
              <a:gd name="connsiteY1" fmla="*/ 0 h 6858000"/>
              <a:gd name="connsiteX2" fmla="*/ 3466701 w 4166152"/>
              <a:gd name="connsiteY2" fmla="*/ 18056 h 6858000"/>
              <a:gd name="connsiteX3" fmla="*/ 3487479 w 4166152"/>
              <a:gd name="connsiteY3" fmla="*/ 63795 h 6858000"/>
              <a:gd name="connsiteX4" fmla="*/ 3604437 w 4166152"/>
              <a:gd name="connsiteY4" fmla="*/ 350874 h 6858000"/>
              <a:gd name="connsiteX5" fmla="*/ 3636335 w 4166152"/>
              <a:gd name="connsiteY5" fmla="*/ 457200 h 6858000"/>
              <a:gd name="connsiteX6" fmla="*/ 3689498 w 4166152"/>
              <a:gd name="connsiteY6" fmla="*/ 712381 h 6858000"/>
              <a:gd name="connsiteX7" fmla="*/ 3785191 w 4166152"/>
              <a:gd name="connsiteY7" fmla="*/ 1020726 h 6858000"/>
              <a:gd name="connsiteX8" fmla="*/ 3806456 w 4166152"/>
              <a:gd name="connsiteY8" fmla="*/ 1127051 h 6858000"/>
              <a:gd name="connsiteX9" fmla="*/ 3838353 w 4166152"/>
              <a:gd name="connsiteY9" fmla="*/ 1201479 h 6858000"/>
              <a:gd name="connsiteX10" fmla="*/ 3870251 w 4166152"/>
              <a:gd name="connsiteY10" fmla="*/ 1329070 h 6858000"/>
              <a:gd name="connsiteX11" fmla="*/ 3891516 w 4166152"/>
              <a:gd name="connsiteY11" fmla="*/ 1403498 h 6858000"/>
              <a:gd name="connsiteX12" fmla="*/ 3934047 w 4166152"/>
              <a:gd name="connsiteY12" fmla="*/ 1679944 h 6858000"/>
              <a:gd name="connsiteX13" fmla="*/ 3987209 w 4166152"/>
              <a:gd name="connsiteY13" fmla="*/ 1903228 h 6858000"/>
              <a:gd name="connsiteX14" fmla="*/ 4019107 w 4166152"/>
              <a:gd name="connsiteY14" fmla="*/ 2232837 h 6858000"/>
              <a:gd name="connsiteX15" fmla="*/ 4040372 w 4166152"/>
              <a:gd name="connsiteY15" fmla="*/ 2392326 h 6858000"/>
              <a:gd name="connsiteX16" fmla="*/ 4061637 w 4166152"/>
              <a:gd name="connsiteY16" fmla="*/ 2477386 h 6858000"/>
              <a:gd name="connsiteX17" fmla="*/ 4082902 w 4166152"/>
              <a:gd name="connsiteY17" fmla="*/ 2594344 h 6858000"/>
              <a:gd name="connsiteX18" fmla="*/ 4093535 w 4166152"/>
              <a:gd name="connsiteY18" fmla="*/ 2636874 h 6858000"/>
              <a:gd name="connsiteX19" fmla="*/ 4114800 w 4166152"/>
              <a:gd name="connsiteY19" fmla="*/ 2775098 h 6858000"/>
              <a:gd name="connsiteX20" fmla="*/ 4125433 w 4166152"/>
              <a:gd name="connsiteY20" fmla="*/ 2870791 h 6858000"/>
              <a:gd name="connsiteX21" fmla="*/ 4146698 w 4166152"/>
              <a:gd name="connsiteY21" fmla="*/ 2987749 h 6858000"/>
              <a:gd name="connsiteX22" fmla="*/ 4158032 w 4166152"/>
              <a:gd name="connsiteY22" fmla="*/ 3056239 h 6858000"/>
              <a:gd name="connsiteX23" fmla="*/ 4166152 w 4166152"/>
              <a:gd name="connsiteY23" fmla="*/ 3113257 h 6858000"/>
              <a:gd name="connsiteX24" fmla="*/ 4166152 w 4166152"/>
              <a:gd name="connsiteY24" fmla="*/ 3152836 h 6858000"/>
              <a:gd name="connsiteX25" fmla="*/ 4163258 w 4166152"/>
              <a:gd name="connsiteY25" fmla="*/ 3195762 h 6858000"/>
              <a:gd name="connsiteX26" fmla="*/ 4146698 w 4166152"/>
              <a:gd name="connsiteY26" fmla="*/ 3604437 h 6858000"/>
              <a:gd name="connsiteX27" fmla="*/ 4136065 w 4166152"/>
              <a:gd name="connsiteY27" fmla="*/ 4433777 h 6858000"/>
              <a:gd name="connsiteX28" fmla="*/ 4114800 w 4166152"/>
              <a:gd name="connsiteY28" fmla="*/ 4529470 h 6858000"/>
              <a:gd name="connsiteX29" fmla="*/ 4072270 w 4166152"/>
              <a:gd name="connsiteY29" fmla="*/ 4625163 h 6858000"/>
              <a:gd name="connsiteX30" fmla="*/ 4051005 w 4166152"/>
              <a:gd name="connsiteY30" fmla="*/ 4774019 h 6858000"/>
              <a:gd name="connsiteX31" fmla="*/ 4029740 w 4166152"/>
              <a:gd name="connsiteY31" fmla="*/ 4944140 h 6858000"/>
              <a:gd name="connsiteX32" fmla="*/ 3997842 w 4166152"/>
              <a:gd name="connsiteY32" fmla="*/ 5071730 h 6858000"/>
              <a:gd name="connsiteX33" fmla="*/ 3976577 w 4166152"/>
              <a:gd name="connsiteY33" fmla="*/ 5199321 h 6858000"/>
              <a:gd name="connsiteX34" fmla="*/ 3955312 w 4166152"/>
              <a:gd name="connsiteY34" fmla="*/ 5273749 h 6858000"/>
              <a:gd name="connsiteX35" fmla="*/ 3944679 w 4166152"/>
              <a:gd name="connsiteY35" fmla="*/ 5326912 h 6858000"/>
              <a:gd name="connsiteX36" fmla="*/ 3891516 w 4166152"/>
              <a:gd name="connsiteY36" fmla="*/ 5699051 h 6858000"/>
              <a:gd name="connsiteX37" fmla="*/ 3880884 w 4166152"/>
              <a:gd name="connsiteY37" fmla="*/ 5805377 h 6858000"/>
              <a:gd name="connsiteX38" fmla="*/ 3848986 w 4166152"/>
              <a:gd name="connsiteY38" fmla="*/ 5922335 h 6858000"/>
              <a:gd name="connsiteX39" fmla="*/ 3838353 w 4166152"/>
              <a:gd name="connsiteY39" fmla="*/ 6209414 h 6858000"/>
              <a:gd name="connsiteX40" fmla="*/ 3817088 w 4166152"/>
              <a:gd name="connsiteY40" fmla="*/ 6326372 h 6858000"/>
              <a:gd name="connsiteX41" fmla="*/ 3774558 w 4166152"/>
              <a:gd name="connsiteY41" fmla="*/ 6496493 h 6858000"/>
              <a:gd name="connsiteX42" fmla="*/ 3753293 w 4166152"/>
              <a:gd name="connsiteY42" fmla="*/ 6634716 h 6858000"/>
              <a:gd name="connsiteX43" fmla="*/ 3731818 w 4166152"/>
              <a:gd name="connsiteY43" fmla="*/ 6853504 h 6858000"/>
              <a:gd name="connsiteX44" fmla="*/ 3731606 w 4166152"/>
              <a:gd name="connsiteY44" fmla="*/ 6858000 h 6858000"/>
              <a:gd name="connsiteX45" fmla="*/ 0 w 4166152"/>
              <a:gd name="connsiteY4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166152" h="6858000">
                <a:moveTo>
                  <a:pt x="0" y="0"/>
                </a:moveTo>
                <a:lnTo>
                  <a:pt x="3458850" y="0"/>
                </a:lnTo>
                <a:lnTo>
                  <a:pt x="3466701" y="18056"/>
                </a:lnTo>
                <a:cubicBezTo>
                  <a:pt x="3472518" y="31122"/>
                  <a:pt x="3479373" y="46232"/>
                  <a:pt x="3487479" y="63795"/>
                </a:cubicBezTo>
                <a:cubicBezTo>
                  <a:pt x="3537022" y="171137"/>
                  <a:pt x="3568576" y="243292"/>
                  <a:pt x="3604437" y="350874"/>
                </a:cubicBezTo>
                <a:cubicBezTo>
                  <a:pt x="3616138" y="385978"/>
                  <a:pt x="3627860" y="421181"/>
                  <a:pt x="3636335" y="457200"/>
                </a:cubicBezTo>
                <a:cubicBezTo>
                  <a:pt x="3656236" y="541777"/>
                  <a:pt x="3662022" y="629953"/>
                  <a:pt x="3689498" y="712381"/>
                </a:cubicBezTo>
                <a:cubicBezTo>
                  <a:pt x="3729393" y="832068"/>
                  <a:pt x="3757641" y="905014"/>
                  <a:pt x="3785191" y="1020726"/>
                </a:cubicBezTo>
                <a:cubicBezTo>
                  <a:pt x="3793563" y="1055887"/>
                  <a:pt x="3796258" y="1092376"/>
                  <a:pt x="3806456" y="1127051"/>
                </a:cubicBezTo>
                <a:cubicBezTo>
                  <a:pt x="3814072" y="1152946"/>
                  <a:pt x="3830225" y="1175740"/>
                  <a:pt x="3838353" y="1201479"/>
                </a:cubicBezTo>
                <a:cubicBezTo>
                  <a:pt x="3851554" y="1243283"/>
                  <a:pt x="3859094" y="1286674"/>
                  <a:pt x="3870251" y="1329070"/>
                </a:cubicBezTo>
                <a:cubicBezTo>
                  <a:pt x="3876817" y="1354023"/>
                  <a:pt x="3884428" y="1378689"/>
                  <a:pt x="3891516" y="1403498"/>
                </a:cubicBezTo>
                <a:cubicBezTo>
                  <a:pt x="3904860" y="1550273"/>
                  <a:pt x="3897516" y="1515552"/>
                  <a:pt x="3934047" y="1679944"/>
                </a:cubicBezTo>
                <a:cubicBezTo>
                  <a:pt x="3950644" y="1754631"/>
                  <a:pt x="3987209" y="1903228"/>
                  <a:pt x="3987209" y="1903228"/>
                </a:cubicBezTo>
                <a:cubicBezTo>
                  <a:pt x="3997842" y="2013098"/>
                  <a:pt x="4005415" y="2123306"/>
                  <a:pt x="4019107" y="2232837"/>
                </a:cubicBezTo>
                <a:cubicBezTo>
                  <a:pt x="4021692" y="2253520"/>
                  <a:pt x="4035484" y="2367884"/>
                  <a:pt x="4040372" y="2392326"/>
                </a:cubicBezTo>
                <a:cubicBezTo>
                  <a:pt x="4046104" y="2420984"/>
                  <a:pt x="4055616" y="2448787"/>
                  <a:pt x="4061637" y="2477386"/>
                </a:cubicBezTo>
                <a:cubicBezTo>
                  <a:pt x="4069800" y="2516161"/>
                  <a:pt x="4075131" y="2555488"/>
                  <a:pt x="4082902" y="2594344"/>
                </a:cubicBezTo>
                <a:cubicBezTo>
                  <a:pt x="4085768" y="2608673"/>
                  <a:pt x="4090669" y="2622545"/>
                  <a:pt x="4093535" y="2636874"/>
                </a:cubicBezTo>
                <a:cubicBezTo>
                  <a:pt x="4099444" y="2666418"/>
                  <a:pt x="4111398" y="2747882"/>
                  <a:pt x="4114800" y="2775098"/>
                </a:cubicBezTo>
                <a:cubicBezTo>
                  <a:pt x="4118781" y="2806944"/>
                  <a:pt x="4121191" y="2838979"/>
                  <a:pt x="4125433" y="2870791"/>
                </a:cubicBezTo>
                <a:cubicBezTo>
                  <a:pt x="4133269" y="2929564"/>
                  <a:pt x="4136671" y="2932600"/>
                  <a:pt x="4146698" y="2987749"/>
                </a:cubicBezTo>
                <a:cubicBezTo>
                  <a:pt x="4151614" y="3014785"/>
                  <a:pt x="4154939" y="3035409"/>
                  <a:pt x="4158032" y="3056239"/>
                </a:cubicBezTo>
                <a:lnTo>
                  <a:pt x="4166152" y="3113257"/>
                </a:lnTo>
                <a:lnTo>
                  <a:pt x="4166152" y="3152836"/>
                </a:lnTo>
                <a:lnTo>
                  <a:pt x="4163258" y="3195762"/>
                </a:lnTo>
                <a:cubicBezTo>
                  <a:pt x="4153392" y="3341206"/>
                  <a:pt x="4150874" y="3378936"/>
                  <a:pt x="4146698" y="3604437"/>
                </a:cubicBezTo>
                <a:cubicBezTo>
                  <a:pt x="4141579" y="3880859"/>
                  <a:pt x="4145593" y="4157472"/>
                  <a:pt x="4136065" y="4433777"/>
                </a:cubicBezTo>
                <a:cubicBezTo>
                  <a:pt x="4134939" y="4466433"/>
                  <a:pt x="4125133" y="4498471"/>
                  <a:pt x="4114800" y="4529470"/>
                </a:cubicBezTo>
                <a:cubicBezTo>
                  <a:pt x="4103762" y="4562585"/>
                  <a:pt x="4086447" y="4593265"/>
                  <a:pt x="4072270" y="4625163"/>
                </a:cubicBezTo>
                <a:cubicBezTo>
                  <a:pt x="4065182" y="4674782"/>
                  <a:pt x="4057629" y="4724336"/>
                  <a:pt x="4051005" y="4774019"/>
                </a:cubicBezTo>
                <a:cubicBezTo>
                  <a:pt x="4043452" y="4830666"/>
                  <a:pt x="4039786" y="4887882"/>
                  <a:pt x="4029740" y="4944140"/>
                </a:cubicBezTo>
                <a:cubicBezTo>
                  <a:pt x="4022033" y="4987296"/>
                  <a:pt x="4006783" y="5028813"/>
                  <a:pt x="3997842" y="5071730"/>
                </a:cubicBezTo>
                <a:cubicBezTo>
                  <a:pt x="3989048" y="5113941"/>
                  <a:pt x="3985459" y="5157129"/>
                  <a:pt x="3976577" y="5199321"/>
                </a:cubicBezTo>
                <a:cubicBezTo>
                  <a:pt x="3971262" y="5224570"/>
                  <a:pt x="3961570" y="5248717"/>
                  <a:pt x="3955312" y="5273749"/>
                </a:cubicBezTo>
                <a:cubicBezTo>
                  <a:pt x="3950929" y="5291281"/>
                  <a:pt x="3948223" y="5309191"/>
                  <a:pt x="3944679" y="5326912"/>
                </a:cubicBezTo>
                <a:cubicBezTo>
                  <a:pt x="3919133" y="5607919"/>
                  <a:pt x="3941019" y="5484540"/>
                  <a:pt x="3891516" y="5699051"/>
                </a:cubicBezTo>
                <a:cubicBezTo>
                  <a:pt x="3887972" y="5734493"/>
                  <a:pt x="3887549" y="5770387"/>
                  <a:pt x="3880884" y="5805377"/>
                </a:cubicBezTo>
                <a:cubicBezTo>
                  <a:pt x="3873323" y="5845073"/>
                  <a:pt x="3853216" y="5882147"/>
                  <a:pt x="3848986" y="5922335"/>
                </a:cubicBezTo>
                <a:cubicBezTo>
                  <a:pt x="3838961" y="6017567"/>
                  <a:pt x="3845890" y="6113952"/>
                  <a:pt x="3838353" y="6209414"/>
                </a:cubicBezTo>
                <a:cubicBezTo>
                  <a:pt x="3835234" y="6248916"/>
                  <a:pt x="3823602" y="6287286"/>
                  <a:pt x="3817088" y="6326372"/>
                </a:cubicBezTo>
                <a:cubicBezTo>
                  <a:pt x="3796571" y="6449475"/>
                  <a:pt x="3821264" y="6356377"/>
                  <a:pt x="3774558" y="6496493"/>
                </a:cubicBezTo>
                <a:cubicBezTo>
                  <a:pt x="3767470" y="6542567"/>
                  <a:pt x="3758902" y="6588438"/>
                  <a:pt x="3753293" y="6634716"/>
                </a:cubicBezTo>
                <a:cubicBezTo>
                  <a:pt x="3732001" y="6810378"/>
                  <a:pt x="3733142" y="6816615"/>
                  <a:pt x="3731818" y="6853504"/>
                </a:cubicBezTo>
                <a:lnTo>
                  <a:pt x="3731606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387434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30BEC2-02D3-F8D8-F44B-7F5551AE9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3693"/>
            <a:ext cx="12205899" cy="567621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B54DD84-233F-8AAC-02BB-500FCE0D9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“Notable people” by birthplace </a:t>
            </a:r>
            <a:br>
              <a:rPr lang="en-CA" dirty="0"/>
            </a:br>
            <a:r>
              <a:rPr lang="en-CA" dirty="0"/>
              <a:t>(3500 BC – 2018 AD)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356B59-F72C-0C0B-6FEF-A4784FECA605}"/>
              </a:ext>
            </a:extLst>
          </p:cNvPr>
          <p:cNvSpPr txBox="1"/>
          <p:nvPr/>
        </p:nvSpPr>
        <p:spPr>
          <a:xfrm>
            <a:off x="827567" y="6758119"/>
            <a:ext cx="10680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effectLst/>
              </a:rPr>
              <a:t>Laouenan et al. (2022). A cross-verified database of notable people, 3500BC-2018AD. </a:t>
            </a:r>
            <a:r>
              <a:rPr lang="en-CA" i="1" dirty="0">
                <a:effectLst/>
              </a:rPr>
              <a:t>Scientific Data</a:t>
            </a:r>
            <a:r>
              <a:rPr lang="en-CA" dirty="0">
                <a:effectLst/>
              </a:rPr>
              <a:t>, </a:t>
            </a:r>
            <a:r>
              <a:rPr lang="en-CA" i="1" dirty="0">
                <a:effectLst/>
              </a:rPr>
              <a:t>9</a:t>
            </a:r>
            <a:r>
              <a:rPr lang="en-CA" dirty="0">
                <a:effectLst/>
              </a:rPr>
              <a:t>(1).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6278861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E949E-8BCB-43F5-E5CC-21D2AA63B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DD30421-1B00-E4C3-00DF-2AA245802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794" y="365125"/>
            <a:ext cx="6718005" cy="1325563"/>
          </a:xfrm>
        </p:spPr>
        <p:txBody>
          <a:bodyPr/>
          <a:lstStyle/>
          <a:p>
            <a:r>
              <a:rPr lang="en-CA" dirty="0"/>
              <a:t>Some relevant themes in archives research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6AA9CED-1F34-AD22-E331-AF0809317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5794" y="1825625"/>
            <a:ext cx="6718005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Post-custodial era in archives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Repatriation of archives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Digital turn, linked data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Community archives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Activism, agency, and autonomy</a:t>
            </a:r>
            <a:endParaRPr lang="en-CA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0BE736-1D70-2A04-5902-339AB786D3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861237" y="-26157"/>
            <a:ext cx="4639103" cy="6884157"/>
          </a:xfrm>
          <a:custGeom>
            <a:avLst/>
            <a:gdLst>
              <a:gd name="connsiteX0" fmla="*/ 0 w 4639103"/>
              <a:gd name="connsiteY0" fmla="*/ 0 h 6884157"/>
              <a:gd name="connsiteX1" fmla="*/ 4080141 w 4639103"/>
              <a:gd name="connsiteY1" fmla="*/ 0 h 6884157"/>
              <a:gd name="connsiteX2" fmla="*/ 4098433 w 4639103"/>
              <a:gd name="connsiteY2" fmla="*/ 41390 h 6884157"/>
              <a:gd name="connsiteX3" fmla="*/ 4199860 w 4639103"/>
              <a:gd name="connsiteY3" fmla="*/ 270706 h 6884157"/>
              <a:gd name="connsiteX4" fmla="*/ 4486939 w 4639103"/>
              <a:gd name="connsiteY4" fmla="*/ 919292 h 6884157"/>
              <a:gd name="connsiteX5" fmla="*/ 4582632 w 4639103"/>
              <a:gd name="connsiteY5" fmla="*/ 1344594 h 6884157"/>
              <a:gd name="connsiteX6" fmla="*/ 4614530 w 4639103"/>
              <a:gd name="connsiteY6" fmla="*/ 2365320 h 6884157"/>
              <a:gd name="connsiteX7" fmla="*/ 4625163 w 4639103"/>
              <a:gd name="connsiteY7" fmla="*/ 2577971 h 6884157"/>
              <a:gd name="connsiteX8" fmla="*/ 4561367 w 4639103"/>
              <a:gd name="connsiteY8" fmla="*/ 3683757 h 6884157"/>
              <a:gd name="connsiteX9" fmla="*/ 4497572 w 4639103"/>
              <a:gd name="connsiteY9" fmla="*/ 3821980 h 6884157"/>
              <a:gd name="connsiteX10" fmla="*/ 4455042 w 4639103"/>
              <a:gd name="connsiteY10" fmla="*/ 4236650 h 6884157"/>
              <a:gd name="connsiteX11" fmla="*/ 4444409 w 4639103"/>
              <a:gd name="connsiteY11" fmla="*/ 4396138 h 6884157"/>
              <a:gd name="connsiteX12" fmla="*/ 4391246 w 4639103"/>
              <a:gd name="connsiteY12" fmla="*/ 4725748 h 6884157"/>
              <a:gd name="connsiteX13" fmla="*/ 4369981 w 4639103"/>
              <a:gd name="connsiteY13" fmla="*/ 5480659 h 6884157"/>
              <a:gd name="connsiteX14" fmla="*/ 4359349 w 4639103"/>
              <a:gd name="connsiteY14" fmla="*/ 5746473 h 6884157"/>
              <a:gd name="connsiteX15" fmla="*/ 4338084 w 4639103"/>
              <a:gd name="connsiteY15" fmla="*/ 5905962 h 6884157"/>
              <a:gd name="connsiteX16" fmla="*/ 4306186 w 4639103"/>
              <a:gd name="connsiteY16" fmla="*/ 6267469 h 6884157"/>
              <a:gd name="connsiteX17" fmla="*/ 4221125 w 4639103"/>
              <a:gd name="connsiteY17" fmla="*/ 6607710 h 6884157"/>
              <a:gd name="connsiteX18" fmla="*/ 4125432 w 4639103"/>
              <a:gd name="connsiteY18" fmla="*/ 6852259 h 6884157"/>
              <a:gd name="connsiteX19" fmla="*/ 4109698 w 4639103"/>
              <a:gd name="connsiteY19" fmla="*/ 6884157 h 6884157"/>
              <a:gd name="connsiteX20" fmla="*/ 0 w 4639103"/>
              <a:gd name="connsiteY20" fmla="*/ 6884157 h 688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39103" h="6884157">
                <a:moveTo>
                  <a:pt x="0" y="0"/>
                </a:moveTo>
                <a:lnTo>
                  <a:pt x="4080141" y="0"/>
                </a:lnTo>
                <a:lnTo>
                  <a:pt x="4098433" y="41390"/>
                </a:lnTo>
                <a:cubicBezTo>
                  <a:pt x="4126917" y="105835"/>
                  <a:pt x="4160394" y="181541"/>
                  <a:pt x="4199860" y="270706"/>
                </a:cubicBezTo>
                <a:cubicBezTo>
                  <a:pt x="4295553" y="486901"/>
                  <a:pt x="4431763" y="689394"/>
                  <a:pt x="4486939" y="919292"/>
                </a:cubicBezTo>
                <a:cubicBezTo>
                  <a:pt x="4563388" y="1237824"/>
                  <a:pt x="4532865" y="1095755"/>
                  <a:pt x="4582632" y="1344594"/>
                </a:cubicBezTo>
                <a:cubicBezTo>
                  <a:pt x="4611708" y="1838867"/>
                  <a:pt x="4582477" y="1307597"/>
                  <a:pt x="4614530" y="2365320"/>
                </a:cubicBezTo>
                <a:cubicBezTo>
                  <a:pt x="4616680" y="2436260"/>
                  <a:pt x="4621619" y="2507087"/>
                  <a:pt x="4625163" y="2577971"/>
                </a:cubicBezTo>
                <a:cubicBezTo>
                  <a:pt x="4623169" y="2640451"/>
                  <a:pt x="4685594" y="3366286"/>
                  <a:pt x="4561367" y="3683757"/>
                </a:cubicBezTo>
                <a:cubicBezTo>
                  <a:pt x="4542876" y="3731013"/>
                  <a:pt x="4518837" y="3775906"/>
                  <a:pt x="4497572" y="3821980"/>
                </a:cubicBezTo>
                <a:cubicBezTo>
                  <a:pt x="4467964" y="4044041"/>
                  <a:pt x="4476086" y="3963087"/>
                  <a:pt x="4455042" y="4236650"/>
                </a:cubicBezTo>
                <a:cubicBezTo>
                  <a:pt x="4450956" y="4289774"/>
                  <a:pt x="4449711" y="4343122"/>
                  <a:pt x="4444409" y="4396138"/>
                </a:cubicBezTo>
                <a:cubicBezTo>
                  <a:pt x="4430995" y="4530278"/>
                  <a:pt x="4416380" y="4591701"/>
                  <a:pt x="4391246" y="4725748"/>
                </a:cubicBezTo>
                <a:cubicBezTo>
                  <a:pt x="4368186" y="5256151"/>
                  <a:pt x="4392818" y="4647110"/>
                  <a:pt x="4369981" y="5480659"/>
                </a:cubicBezTo>
                <a:cubicBezTo>
                  <a:pt x="4367552" y="5569301"/>
                  <a:pt x="4365981" y="5658046"/>
                  <a:pt x="4359349" y="5746473"/>
                </a:cubicBezTo>
                <a:cubicBezTo>
                  <a:pt x="4355338" y="5799956"/>
                  <a:pt x="4343603" y="5852613"/>
                  <a:pt x="4338084" y="5905962"/>
                </a:cubicBezTo>
                <a:cubicBezTo>
                  <a:pt x="4326810" y="6014946"/>
                  <a:pt x="4326050" y="6164175"/>
                  <a:pt x="4306186" y="6267469"/>
                </a:cubicBezTo>
                <a:cubicBezTo>
                  <a:pt x="4284109" y="6382270"/>
                  <a:pt x="4251885" y="6494925"/>
                  <a:pt x="4221125" y="6607710"/>
                </a:cubicBezTo>
                <a:cubicBezTo>
                  <a:pt x="4196489" y="6698041"/>
                  <a:pt x="4167117" y="6768889"/>
                  <a:pt x="4125432" y="6852259"/>
                </a:cubicBezTo>
                <a:lnTo>
                  <a:pt x="4109698" y="6884157"/>
                </a:lnTo>
                <a:lnTo>
                  <a:pt x="0" y="6884157"/>
                </a:lnTo>
                <a:close/>
              </a:path>
            </a:pathLst>
          </a:cu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954166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1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23692-577E-8807-20C4-560758049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010" y="4178"/>
            <a:ext cx="1220002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Who was Zulima?</a:t>
            </a:r>
          </a:p>
        </p:txBody>
      </p:sp>
      <p:pic>
        <p:nvPicPr>
          <p:cNvPr id="7" name="Picture 6" descr="A paper with text and words&#10;&#10;AI-generated content may be incorrect.">
            <a:extLst>
              <a:ext uri="{FF2B5EF4-FFF2-40B4-BE49-F238E27FC236}">
                <a16:creationId xmlns:a16="http://schemas.microsoft.com/office/drawing/2014/main" id="{DEA4C3CC-762A-0C8D-2771-A5F07E6BE92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4461" y="3425516"/>
            <a:ext cx="4480786" cy="4910584"/>
          </a:xfrm>
          <a:prstGeom prst="rect">
            <a:avLst/>
          </a:prstGeom>
        </p:spPr>
      </p:pic>
      <p:pic>
        <p:nvPicPr>
          <p:cNvPr id="3" name="Picture 2" descr="A close up of a paper&#10;&#10;AI-generated content may be incorrect.">
            <a:extLst>
              <a:ext uri="{FF2B5EF4-FFF2-40B4-BE49-F238E27FC236}">
                <a16:creationId xmlns:a16="http://schemas.microsoft.com/office/drawing/2014/main" id="{DE443D38-F9B1-4AD9-DB93-CB52CB2A63D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alphaModFix amt="5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60000">
            <a:off x="-775499" y="1292499"/>
            <a:ext cx="4009152" cy="6527493"/>
          </a:xfrm>
          <a:prstGeom prst="rect">
            <a:avLst/>
          </a:prstGeom>
          <a:solidFill>
            <a:srgbClr val="EDC173"/>
          </a:solidFill>
        </p:spPr>
      </p:pic>
      <p:pic>
        <p:nvPicPr>
          <p:cNvPr id="5" name="Picture 4" descr="A book with black text&#10;&#10;AI-generated content may be incorrect.">
            <a:extLst>
              <a:ext uri="{FF2B5EF4-FFF2-40B4-BE49-F238E27FC236}">
                <a16:creationId xmlns:a16="http://schemas.microsoft.com/office/drawing/2014/main" id="{221CDAC9-9C47-79E8-5351-79817B46A49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60000">
            <a:off x="8813222" y="1441373"/>
            <a:ext cx="426039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7261A3-EFC6-F754-2E14-99E162FD237C}"/>
              </a:ext>
            </a:extLst>
          </p:cNvPr>
          <p:cNvSpPr/>
          <p:nvPr/>
        </p:nvSpPr>
        <p:spPr>
          <a:xfrm>
            <a:off x="1233237" y="1112920"/>
            <a:ext cx="9284368" cy="532397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ariana1">
            <a:hlinkClick r:id="" action="ppaction://media"/>
            <a:extLst>
              <a:ext uri="{FF2B5EF4-FFF2-40B4-BE49-F238E27FC236}">
                <a16:creationId xmlns:a16="http://schemas.microsoft.com/office/drawing/2014/main" id="{006B8FB3-98C2-3501-53F3-FA9C38C132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90436" y="1337510"/>
            <a:ext cx="8520363" cy="481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712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0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17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7CCE62-E7B8-D667-7FAD-24DEE9FCB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B15EF-17B9-407C-2DA4-1446645BD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010" y="4178"/>
            <a:ext cx="1220002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The Venezuelan reality</a:t>
            </a:r>
          </a:p>
        </p:txBody>
      </p:sp>
      <p:pic>
        <p:nvPicPr>
          <p:cNvPr id="7" name="Picture 6" descr="A paper with text and words&#10;&#10;AI-generated content may be incorrect.">
            <a:extLst>
              <a:ext uri="{FF2B5EF4-FFF2-40B4-BE49-F238E27FC236}">
                <a16:creationId xmlns:a16="http://schemas.microsoft.com/office/drawing/2014/main" id="{A3D40BB8-0F47-284B-FC9F-08F86A663A9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4461" y="3425516"/>
            <a:ext cx="4480786" cy="4910584"/>
          </a:xfrm>
          <a:prstGeom prst="rect">
            <a:avLst/>
          </a:prstGeom>
        </p:spPr>
      </p:pic>
      <p:pic>
        <p:nvPicPr>
          <p:cNvPr id="3" name="Picture 2" descr="A close up of a paper&#10;&#10;AI-generated content may be incorrect.">
            <a:extLst>
              <a:ext uri="{FF2B5EF4-FFF2-40B4-BE49-F238E27FC236}">
                <a16:creationId xmlns:a16="http://schemas.microsoft.com/office/drawing/2014/main" id="{362CA4FB-D33B-C3DF-B9AE-145A9569E93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 amt="5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60000">
            <a:off x="-775499" y="1292499"/>
            <a:ext cx="4009152" cy="6527493"/>
          </a:xfrm>
          <a:prstGeom prst="rect">
            <a:avLst/>
          </a:prstGeom>
        </p:spPr>
      </p:pic>
      <p:pic>
        <p:nvPicPr>
          <p:cNvPr id="5" name="Picture 4" descr="A book with black text&#10;&#10;AI-generated content may be incorrect.">
            <a:extLst>
              <a:ext uri="{FF2B5EF4-FFF2-40B4-BE49-F238E27FC236}">
                <a16:creationId xmlns:a16="http://schemas.microsoft.com/office/drawing/2014/main" id="{8624B19A-1A60-F66F-45EC-3CC22E39EAE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60000">
            <a:off x="8813222" y="1441373"/>
            <a:ext cx="426039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C17692-F1D9-A560-D151-3699C190346D}"/>
              </a:ext>
            </a:extLst>
          </p:cNvPr>
          <p:cNvSpPr/>
          <p:nvPr/>
        </p:nvSpPr>
        <p:spPr>
          <a:xfrm>
            <a:off x="1233237" y="1112920"/>
            <a:ext cx="9284368" cy="532397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mariana2">
            <a:hlinkClick r:id="" action="ppaction://media"/>
            <a:extLst>
              <a:ext uri="{FF2B5EF4-FFF2-40B4-BE49-F238E27FC236}">
                <a16:creationId xmlns:a16="http://schemas.microsoft.com/office/drawing/2014/main" id="{762794B9-5107-3FA9-B7DF-FC96AAFD9A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70099" y="1330987"/>
            <a:ext cx="8811126" cy="490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835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1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5">
            <a:extLst>
              <a:ext uri="{FF2B5EF4-FFF2-40B4-BE49-F238E27FC236}">
                <a16:creationId xmlns:a16="http://schemas.microsoft.com/office/drawing/2014/main" id="{2052BD4A-5B35-9CAA-F862-16EBDDB062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56137" y="1731003"/>
            <a:ext cx="7082207" cy="28527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800" dirty="0">
                <a:latin typeface="+mn-lt"/>
                <a:ea typeface="+mn-ea"/>
                <a:cs typeface="+mn-cs"/>
              </a:rPr>
              <a:t>What can we do?</a:t>
            </a:r>
          </a:p>
          <a:p>
            <a:pPr>
              <a:spcAft>
                <a:spcPts val="600"/>
              </a:spcAft>
            </a:pPr>
            <a:endParaRPr lang="en-US" sz="4800" dirty="0"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4800" dirty="0">
                <a:latin typeface="+mn-lt"/>
                <a:ea typeface="+mn-ea"/>
                <a:cs typeface="+mn-cs"/>
              </a:rPr>
              <a:t>How can we do it with zero budget?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DBB228-B7AE-FEFE-97C0-728FCA8BC6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48635" y="0"/>
            <a:ext cx="3821175" cy="6858000"/>
          </a:xfrm>
          <a:custGeom>
            <a:avLst/>
            <a:gdLst>
              <a:gd name="connsiteX0" fmla="*/ 0 w 3821175"/>
              <a:gd name="connsiteY0" fmla="*/ 0 h 6858000"/>
              <a:gd name="connsiteX1" fmla="*/ 3189952 w 3821175"/>
              <a:gd name="connsiteY1" fmla="*/ 0 h 6858000"/>
              <a:gd name="connsiteX2" fmla="*/ 3204486 w 3821175"/>
              <a:gd name="connsiteY2" fmla="*/ 53163 h 6858000"/>
              <a:gd name="connsiteX3" fmla="*/ 3278914 w 3821175"/>
              <a:gd name="connsiteY3" fmla="*/ 372140 h 6858000"/>
              <a:gd name="connsiteX4" fmla="*/ 3449035 w 3821175"/>
              <a:gd name="connsiteY4" fmla="*/ 1169581 h 6858000"/>
              <a:gd name="connsiteX5" fmla="*/ 3502198 w 3821175"/>
              <a:gd name="connsiteY5" fmla="*/ 1456660 h 6858000"/>
              <a:gd name="connsiteX6" fmla="*/ 3651054 w 3821175"/>
              <a:gd name="connsiteY6" fmla="*/ 2169042 h 6858000"/>
              <a:gd name="connsiteX7" fmla="*/ 3682951 w 3821175"/>
              <a:gd name="connsiteY7" fmla="*/ 2902688 h 6858000"/>
              <a:gd name="connsiteX8" fmla="*/ 3714849 w 3821175"/>
              <a:gd name="connsiteY8" fmla="*/ 3211033 h 6858000"/>
              <a:gd name="connsiteX9" fmla="*/ 3725482 w 3821175"/>
              <a:gd name="connsiteY9" fmla="*/ 3370521 h 6858000"/>
              <a:gd name="connsiteX10" fmla="*/ 3746747 w 3821175"/>
              <a:gd name="connsiteY10" fmla="*/ 3413051 h 6858000"/>
              <a:gd name="connsiteX11" fmla="*/ 3799909 w 3821175"/>
              <a:gd name="connsiteY11" fmla="*/ 3657600 h 6858000"/>
              <a:gd name="connsiteX12" fmla="*/ 3810542 w 3821175"/>
              <a:gd name="connsiteY12" fmla="*/ 3965944 h 6858000"/>
              <a:gd name="connsiteX13" fmla="*/ 3821175 w 3821175"/>
              <a:gd name="connsiteY13" fmla="*/ 4125433 h 6858000"/>
              <a:gd name="connsiteX14" fmla="*/ 3810542 w 3821175"/>
              <a:gd name="connsiteY14" fmla="*/ 4869712 h 6858000"/>
              <a:gd name="connsiteX15" fmla="*/ 3768012 w 3821175"/>
              <a:gd name="connsiteY15" fmla="*/ 5241851 h 6858000"/>
              <a:gd name="connsiteX16" fmla="*/ 3704216 w 3821175"/>
              <a:gd name="connsiteY16" fmla="*/ 6124353 h 6858000"/>
              <a:gd name="connsiteX17" fmla="*/ 3523463 w 3821175"/>
              <a:gd name="connsiteY17" fmla="*/ 6624084 h 6858000"/>
              <a:gd name="connsiteX18" fmla="*/ 3484870 w 3821175"/>
              <a:gd name="connsiteY18" fmla="*/ 6756574 h 6858000"/>
              <a:gd name="connsiteX19" fmla="*/ 3457609 w 3821175"/>
              <a:gd name="connsiteY19" fmla="*/ 6858000 h 6858000"/>
              <a:gd name="connsiteX20" fmla="*/ 0 w 3821175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21175" h="6858000">
                <a:moveTo>
                  <a:pt x="0" y="0"/>
                </a:moveTo>
                <a:lnTo>
                  <a:pt x="3189952" y="0"/>
                </a:lnTo>
                <a:lnTo>
                  <a:pt x="3204486" y="53163"/>
                </a:lnTo>
                <a:cubicBezTo>
                  <a:pt x="3231886" y="158851"/>
                  <a:pt x="3255552" y="265487"/>
                  <a:pt x="3278914" y="372140"/>
                </a:cubicBezTo>
                <a:cubicBezTo>
                  <a:pt x="3337071" y="637640"/>
                  <a:pt x="3399544" y="902330"/>
                  <a:pt x="3449035" y="1169581"/>
                </a:cubicBezTo>
                <a:cubicBezTo>
                  <a:pt x="3466756" y="1265274"/>
                  <a:pt x="3482227" y="1361411"/>
                  <a:pt x="3502198" y="1456660"/>
                </a:cubicBezTo>
                <a:cubicBezTo>
                  <a:pt x="3690389" y="2354190"/>
                  <a:pt x="3493601" y="1329303"/>
                  <a:pt x="3651054" y="2169042"/>
                </a:cubicBezTo>
                <a:cubicBezTo>
                  <a:pt x="3666662" y="2855838"/>
                  <a:pt x="3647562" y="2407250"/>
                  <a:pt x="3682951" y="2902688"/>
                </a:cubicBezTo>
                <a:cubicBezTo>
                  <a:pt x="3701052" y="3156101"/>
                  <a:pt x="3680135" y="3002750"/>
                  <a:pt x="3714849" y="3211033"/>
                </a:cubicBezTo>
                <a:cubicBezTo>
                  <a:pt x="3718393" y="3264196"/>
                  <a:pt x="3717172" y="3317892"/>
                  <a:pt x="3725482" y="3370521"/>
                </a:cubicBezTo>
                <a:cubicBezTo>
                  <a:pt x="3727954" y="3386177"/>
                  <a:pt x="3743076" y="3397632"/>
                  <a:pt x="3746747" y="3413051"/>
                </a:cubicBezTo>
                <a:cubicBezTo>
                  <a:pt x="3826285" y="3747117"/>
                  <a:pt x="3743269" y="3487681"/>
                  <a:pt x="3799909" y="3657600"/>
                </a:cubicBezTo>
                <a:cubicBezTo>
                  <a:pt x="3803453" y="3760381"/>
                  <a:pt x="3805872" y="3863208"/>
                  <a:pt x="3810542" y="3965944"/>
                </a:cubicBezTo>
                <a:cubicBezTo>
                  <a:pt x="3812961" y="4019170"/>
                  <a:pt x="3821175" y="4072152"/>
                  <a:pt x="3821175" y="4125433"/>
                </a:cubicBezTo>
                <a:cubicBezTo>
                  <a:pt x="3821175" y="4373551"/>
                  <a:pt x="3818717" y="4621728"/>
                  <a:pt x="3810542" y="4869712"/>
                </a:cubicBezTo>
                <a:cubicBezTo>
                  <a:pt x="3806639" y="4988089"/>
                  <a:pt x="3785025" y="5122762"/>
                  <a:pt x="3768012" y="5241851"/>
                </a:cubicBezTo>
                <a:cubicBezTo>
                  <a:pt x="3760144" y="5454277"/>
                  <a:pt x="3763577" y="5878427"/>
                  <a:pt x="3704216" y="6124353"/>
                </a:cubicBezTo>
                <a:cubicBezTo>
                  <a:pt x="3640419" y="6388654"/>
                  <a:pt x="3596472" y="6399841"/>
                  <a:pt x="3523463" y="6624084"/>
                </a:cubicBezTo>
                <a:cubicBezTo>
                  <a:pt x="3509220" y="6667830"/>
                  <a:pt x="3496815" y="6712132"/>
                  <a:pt x="3484870" y="6756574"/>
                </a:cubicBezTo>
                <a:lnTo>
                  <a:pt x="3457609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600924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9926859-B361-D724-FF47-297E4882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6138" y="365125"/>
            <a:ext cx="6697662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we need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C3DE66C-D596-C420-EBFD-C4F0110A7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6138" y="1825625"/>
            <a:ext cx="6697662" cy="4351338"/>
          </a:xfrm>
        </p:spPr>
        <p:txBody>
          <a:bodyPr/>
          <a:lstStyle/>
          <a:p>
            <a:r>
              <a:rPr lang="en-US" dirty="0"/>
              <a:t>Cataloguing (metadata management) solution</a:t>
            </a:r>
          </a:p>
          <a:p>
            <a:r>
              <a:rPr lang="en-US" dirty="0"/>
              <a:t>Storage</a:t>
            </a:r>
          </a:p>
          <a:p>
            <a:r>
              <a:rPr lang="en-US" dirty="0"/>
              <a:t>Access platform:</a:t>
            </a:r>
          </a:p>
          <a:p>
            <a:pPr lvl="1"/>
            <a:r>
              <a:rPr lang="en-US" dirty="0"/>
              <a:t>For the digital objects</a:t>
            </a:r>
          </a:p>
          <a:p>
            <a:pPr lvl="1"/>
            <a:r>
              <a:rPr lang="en-US" dirty="0"/>
              <a:t>For the metadata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b="1" dirty="0"/>
              <a:t>Goal: </a:t>
            </a:r>
            <a:r>
              <a:rPr lang="en-US" dirty="0"/>
              <a:t>Preservable and findable</a:t>
            </a:r>
          </a:p>
          <a:p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698CA2-626B-40FA-07B1-C7CEFDCC47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3987209" cy="6858000"/>
          </a:xfrm>
          <a:custGeom>
            <a:avLst/>
            <a:gdLst>
              <a:gd name="connsiteX0" fmla="*/ 0 w 3987209"/>
              <a:gd name="connsiteY0" fmla="*/ 0 h 6858000"/>
              <a:gd name="connsiteX1" fmla="*/ 3333249 w 3987209"/>
              <a:gd name="connsiteY1" fmla="*/ 0 h 6858000"/>
              <a:gd name="connsiteX2" fmla="*/ 3376301 w 3987209"/>
              <a:gd name="connsiteY2" fmla="*/ 104292 h 6858000"/>
              <a:gd name="connsiteX3" fmla="*/ 3508744 w 3987209"/>
              <a:gd name="connsiteY3" fmla="*/ 457200 h 6858000"/>
              <a:gd name="connsiteX4" fmla="*/ 3572540 w 3987209"/>
              <a:gd name="connsiteY4" fmla="*/ 659219 h 6858000"/>
              <a:gd name="connsiteX5" fmla="*/ 3636335 w 3987209"/>
              <a:gd name="connsiteY5" fmla="*/ 861237 h 6858000"/>
              <a:gd name="connsiteX6" fmla="*/ 3646967 w 3987209"/>
              <a:gd name="connsiteY6" fmla="*/ 978195 h 6858000"/>
              <a:gd name="connsiteX7" fmla="*/ 3678865 w 3987209"/>
              <a:gd name="connsiteY7" fmla="*/ 1084521 h 6858000"/>
              <a:gd name="connsiteX8" fmla="*/ 3689498 w 3987209"/>
              <a:gd name="connsiteY8" fmla="*/ 1158949 h 6858000"/>
              <a:gd name="connsiteX9" fmla="*/ 3753293 w 3987209"/>
              <a:gd name="connsiteY9" fmla="*/ 1626781 h 6858000"/>
              <a:gd name="connsiteX10" fmla="*/ 3817088 w 3987209"/>
              <a:gd name="connsiteY10" fmla="*/ 1956391 h 6858000"/>
              <a:gd name="connsiteX11" fmla="*/ 3848986 w 3987209"/>
              <a:gd name="connsiteY11" fmla="*/ 2264735 h 6858000"/>
              <a:gd name="connsiteX12" fmla="*/ 3870251 w 3987209"/>
              <a:gd name="connsiteY12" fmla="*/ 3370521 h 6858000"/>
              <a:gd name="connsiteX13" fmla="*/ 3880884 w 3987209"/>
              <a:gd name="connsiteY13" fmla="*/ 4199860 h 6858000"/>
              <a:gd name="connsiteX14" fmla="*/ 3902149 w 3987209"/>
              <a:gd name="connsiteY14" fmla="*/ 4338084 h 6858000"/>
              <a:gd name="connsiteX15" fmla="*/ 3912781 w 3987209"/>
              <a:gd name="connsiteY15" fmla="*/ 4423144 h 6858000"/>
              <a:gd name="connsiteX16" fmla="*/ 3934047 w 3987209"/>
              <a:gd name="connsiteY16" fmla="*/ 4901609 h 6858000"/>
              <a:gd name="connsiteX17" fmla="*/ 3944679 w 3987209"/>
              <a:gd name="connsiteY17" fmla="*/ 5039833 h 6858000"/>
              <a:gd name="connsiteX18" fmla="*/ 3987209 w 3987209"/>
              <a:gd name="connsiteY18" fmla="*/ 5411972 h 6858000"/>
              <a:gd name="connsiteX19" fmla="*/ 3965944 w 3987209"/>
              <a:gd name="connsiteY19" fmla="*/ 6198781 h 6858000"/>
              <a:gd name="connsiteX20" fmla="*/ 3944679 w 3987209"/>
              <a:gd name="connsiteY20" fmla="*/ 6379535 h 6858000"/>
              <a:gd name="connsiteX21" fmla="*/ 3902149 w 3987209"/>
              <a:gd name="connsiteY21" fmla="*/ 6464595 h 6858000"/>
              <a:gd name="connsiteX22" fmla="*/ 3891516 w 3987209"/>
              <a:gd name="connsiteY22" fmla="*/ 6613451 h 6858000"/>
              <a:gd name="connsiteX23" fmla="*/ 3880884 w 3987209"/>
              <a:gd name="connsiteY23" fmla="*/ 6741042 h 6858000"/>
              <a:gd name="connsiteX24" fmla="*/ 3872724 w 3987209"/>
              <a:gd name="connsiteY24" fmla="*/ 6858000 h 6858000"/>
              <a:gd name="connsiteX25" fmla="*/ 0 w 3987209"/>
              <a:gd name="connsiteY2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87209" h="6858000">
                <a:moveTo>
                  <a:pt x="0" y="0"/>
                </a:moveTo>
                <a:lnTo>
                  <a:pt x="3333249" y="0"/>
                </a:lnTo>
                <a:lnTo>
                  <a:pt x="3376301" y="104292"/>
                </a:lnTo>
                <a:cubicBezTo>
                  <a:pt x="3424559" y="220471"/>
                  <a:pt x="3470890" y="337329"/>
                  <a:pt x="3508744" y="457200"/>
                </a:cubicBezTo>
                <a:cubicBezTo>
                  <a:pt x="3530009" y="524540"/>
                  <a:pt x="3550209" y="592225"/>
                  <a:pt x="3572540" y="659219"/>
                </a:cubicBezTo>
                <a:cubicBezTo>
                  <a:pt x="3638186" y="856156"/>
                  <a:pt x="3595760" y="698936"/>
                  <a:pt x="3636335" y="861237"/>
                </a:cubicBezTo>
                <a:cubicBezTo>
                  <a:pt x="3639879" y="900223"/>
                  <a:pt x="3639642" y="939740"/>
                  <a:pt x="3646967" y="978195"/>
                </a:cubicBezTo>
                <a:cubicBezTo>
                  <a:pt x="3653891" y="1014544"/>
                  <a:pt x="3670390" y="1048502"/>
                  <a:pt x="3678865" y="1084521"/>
                </a:cubicBezTo>
                <a:cubicBezTo>
                  <a:pt x="3684605" y="1108916"/>
                  <a:pt x="3685954" y="1134140"/>
                  <a:pt x="3689498" y="1158949"/>
                </a:cubicBezTo>
                <a:cubicBezTo>
                  <a:pt x="3710085" y="1488355"/>
                  <a:pt x="3683636" y="1169036"/>
                  <a:pt x="3753293" y="1626781"/>
                </a:cubicBezTo>
                <a:cubicBezTo>
                  <a:pt x="3799323" y="1929265"/>
                  <a:pt x="3741080" y="1709363"/>
                  <a:pt x="3817088" y="1956391"/>
                </a:cubicBezTo>
                <a:cubicBezTo>
                  <a:pt x="3827721" y="2059172"/>
                  <a:pt x="3843006" y="2161578"/>
                  <a:pt x="3848986" y="2264735"/>
                </a:cubicBezTo>
                <a:cubicBezTo>
                  <a:pt x="3857344" y="2408901"/>
                  <a:pt x="3870114" y="3360762"/>
                  <a:pt x="3870251" y="3370521"/>
                </a:cubicBezTo>
                <a:cubicBezTo>
                  <a:pt x="3874145" y="3646963"/>
                  <a:pt x="3874456" y="3923466"/>
                  <a:pt x="3880884" y="4199860"/>
                </a:cubicBezTo>
                <a:cubicBezTo>
                  <a:pt x="3882468" y="4267990"/>
                  <a:pt x="3893052" y="4278951"/>
                  <a:pt x="3902149" y="4338084"/>
                </a:cubicBezTo>
                <a:cubicBezTo>
                  <a:pt x="3906494" y="4366326"/>
                  <a:pt x="3909237" y="4394791"/>
                  <a:pt x="3912781" y="4423144"/>
                </a:cubicBezTo>
                <a:cubicBezTo>
                  <a:pt x="3920585" y="4633848"/>
                  <a:pt x="3921568" y="4708175"/>
                  <a:pt x="3934047" y="4901609"/>
                </a:cubicBezTo>
                <a:cubicBezTo>
                  <a:pt x="3937022" y="4947724"/>
                  <a:pt x="3942043" y="4993697"/>
                  <a:pt x="3944679" y="5039833"/>
                </a:cubicBezTo>
                <a:cubicBezTo>
                  <a:pt x="3961826" y="5339909"/>
                  <a:pt x="3935116" y="5186231"/>
                  <a:pt x="3987209" y="5411972"/>
                </a:cubicBezTo>
                <a:cubicBezTo>
                  <a:pt x="3980121" y="5674242"/>
                  <a:pt x="3977465" y="5936669"/>
                  <a:pt x="3965944" y="6198781"/>
                </a:cubicBezTo>
                <a:cubicBezTo>
                  <a:pt x="3963280" y="6259389"/>
                  <a:pt x="3958837" y="6320543"/>
                  <a:pt x="3944679" y="6379535"/>
                </a:cubicBezTo>
                <a:cubicBezTo>
                  <a:pt x="3937281" y="6410360"/>
                  <a:pt x="3916326" y="6436242"/>
                  <a:pt x="3902149" y="6464595"/>
                </a:cubicBezTo>
                <a:cubicBezTo>
                  <a:pt x="3898605" y="6514214"/>
                  <a:pt x="3895331" y="6563852"/>
                  <a:pt x="3891516" y="6613451"/>
                </a:cubicBezTo>
                <a:cubicBezTo>
                  <a:pt x="3888243" y="6656003"/>
                  <a:pt x="3883980" y="6698477"/>
                  <a:pt x="3880884" y="6741042"/>
                </a:cubicBezTo>
                <a:lnTo>
                  <a:pt x="3872724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143345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3987</TotalTime>
  <Words>313</Words>
  <Application>Microsoft Office PowerPoint</Application>
  <PresentationFormat>Widescreen</PresentationFormat>
  <Paragraphs>60</Paragraphs>
  <Slides>14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source-serif-pro</vt:lpstr>
      <vt:lpstr>Aptos</vt:lpstr>
      <vt:lpstr>Aptos Display</vt:lpstr>
      <vt:lpstr>Arial</vt:lpstr>
      <vt:lpstr>Office Theme</vt:lpstr>
      <vt:lpstr>The case of </vt:lpstr>
      <vt:lpstr>Agenda</vt:lpstr>
      <vt:lpstr>Problem statement</vt:lpstr>
      <vt:lpstr>“Notable people” by birthplace  (3500 BC – 2018 AD)</vt:lpstr>
      <vt:lpstr>Some relevant themes in archives research</vt:lpstr>
      <vt:lpstr>Who was Zulima?</vt:lpstr>
      <vt:lpstr>The Venezuelan reality</vt:lpstr>
      <vt:lpstr>What can we do?  How can we do it with zero budget?</vt:lpstr>
      <vt:lpstr>What we need</vt:lpstr>
      <vt:lpstr>How-to manual</vt:lpstr>
      <vt:lpstr>What we don't need</vt:lpstr>
      <vt:lpstr>Our (technical) proposal</vt:lpstr>
      <vt:lpstr>Systems Architecture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Pamela Carson</dc:creator>
  <cp:lastModifiedBy>Pamela Carson</cp:lastModifiedBy>
  <cp:revision>291</cp:revision>
  <dcterms:created xsi:type="dcterms:W3CDTF">2025-03-27T00:34:46Z</dcterms:created>
  <dcterms:modified xsi:type="dcterms:W3CDTF">2025-05-28T20:01:45Z</dcterms:modified>
</cp:coreProperties>
</file>